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commentAuthors.xml" ContentType="application/vnd.openxmlformats-officedocument.presentationml.commentAuthors+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theme/theme10.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 id="2147483703" r:id="rId2"/>
    <p:sldMasterId id="2147483715" r:id="rId3"/>
    <p:sldMasterId id="2147483727" r:id="rId4"/>
    <p:sldMasterId id="2147483728" r:id="rId5"/>
    <p:sldMasterId id="2147483730" r:id="rId6"/>
    <p:sldMasterId id="2147483732" r:id="rId7"/>
    <p:sldMasterId id="2147483745" r:id="rId8"/>
    <p:sldMasterId id="2147483747" r:id="rId9"/>
    <p:sldMasterId id="2147483759" r:id="rId10"/>
  </p:sldMasterIdLst>
  <p:notesMasterIdLst>
    <p:notesMasterId r:id="rId17"/>
  </p:notesMasterIdLst>
  <p:handoutMasterIdLst>
    <p:handoutMasterId r:id="rId18"/>
  </p:handoutMasterIdLst>
  <p:sldIdLst>
    <p:sldId id="542" r:id="rId11"/>
    <p:sldId id="827" r:id="rId12"/>
    <p:sldId id="831" r:id="rId13"/>
    <p:sldId id="828" r:id="rId14"/>
    <p:sldId id="829" r:id="rId15"/>
    <p:sldId id="382" r:id="rId16"/>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6600"/>
    <a:srgbClr val="3385BD"/>
    <a:srgbClr val="BDD6A2"/>
    <a:srgbClr val="FF9933"/>
    <a:srgbClr val="66CCFF"/>
    <a:srgbClr val="FF9900"/>
    <a:srgbClr val="CCECFF"/>
    <a:srgbClr val="C0E399"/>
    <a:srgbClr val="CC3300"/>
    <a:srgbClr val="5F8E9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56" autoAdjust="0"/>
    <p:restoredTop sz="91717" autoAdjust="0"/>
  </p:normalViewPr>
  <p:slideViewPr>
    <p:cSldViewPr snapToGrid="0">
      <p:cViewPr varScale="1">
        <p:scale>
          <a:sx n="71" d="100"/>
          <a:sy n="71" d="100"/>
        </p:scale>
        <p:origin x="-792" y="-96"/>
      </p:cViewPr>
      <p:guideLst>
        <p:guide orient="horz" pos="78"/>
        <p:guide orient="horz" pos="647"/>
        <p:guide orient="horz" pos="3907"/>
        <p:guide pos="479"/>
        <p:guide pos="7229"/>
      </p:guideLst>
    </p:cSldViewPr>
  </p:slideViewPr>
  <p:outlineViewPr>
    <p:cViewPr>
      <p:scale>
        <a:sx n="33" d="100"/>
        <a:sy n="33" d="100"/>
      </p:scale>
      <p:origin x="0" y="6936"/>
    </p:cViewPr>
  </p:outlineViewPr>
  <p:notesTextViewPr>
    <p:cViewPr>
      <p:scale>
        <a:sx n="100" d="100"/>
        <a:sy n="100" d="100"/>
      </p:scale>
      <p:origin x="0" y="0"/>
    </p:cViewPr>
  </p:notesTextViewPr>
  <p:sorterViewPr>
    <p:cViewPr>
      <p:scale>
        <a:sx n="70" d="100"/>
        <a:sy n="70" d="100"/>
      </p:scale>
      <p:origin x="0" y="0"/>
    </p:cViewPr>
  </p:sorterViewPr>
  <p:notesViewPr>
    <p:cSldViewPr snapToGrid="0">
      <p:cViewPr varScale="1">
        <p:scale>
          <a:sx n="55" d="100"/>
          <a:sy n="55" d="100"/>
        </p:scale>
        <p:origin x="-290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2F6A7D93-3D95-45B5-B20D-2D0F047B8647}" type="slidenum">
              <a:rPr lang="en-US" altLang="zh-CN"/>
              <a:pPr/>
              <a:t>‹#›</a:t>
            </a:fld>
            <a:endParaRPr lang="en-US" altLang="zh-CN"/>
          </a:p>
        </p:txBody>
      </p:sp>
    </p:spTree>
    <p:extLst>
      <p:ext uri="{BB962C8B-B14F-4D97-AF65-F5344CB8AC3E}">
        <p14:creationId xmlns="" xmlns:p14="http://schemas.microsoft.com/office/powerpoint/2010/main" val="26219447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9B328058-29F7-46C6-8D38-03A129804023}" type="slidenum">
              <a:rPr lang="en-US" altLang="zh-CN"/>
              <a:pPr/>
              <a:t>‹#›</a:t>
            </a:fld>
            <a:endParaRPr lang="en-US" altLang="zh-CN"/>
          </a:p>
        </p:txBody>
      </p:sp>
    </p:spTree>
    <p:extLst>
      <p:ext uri="{BB962C8B-B14F-4D97-AF65-F5344CB8AC3E}">
        <p14:creationId xmlns="" xmlns:p14="http://schemas.microsoft.com/office/powerpoint/2010/main" val="65662544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725B0-C11B-4D7C-A98C-AFB990133339}" type="slidenum">
              <a:rPr lang="en-US" altLang="zh-CN"/>
              <a:pPr/>
              <a:t>6</a:t>
            </a:fld>
            <a:endParaRPr lang="en-US" altLang="zh-CN"/>
          </a:p>
        </p:txBody>
      </p:sp>
      <p:sp>
        <p:nvSpPr>
          <p:cNvPr id="200706" name="Rectangle 2"/>
          <p:cNvSpPr>
            <a:spLocks noGrp="1" noRot="1" noChangeAspect="1" noChangeArrowheads="1" noTextEdit="1"/>
          </p:cNvSpPr>
          <p:nvPr>
            <p:ph type="sldImg"/>
          </p:nvPr>
        </p:nvSpPr>
        <p:spPr>
          <a:xfrm>
            <a:off x="382588" y="685800"/>
            <a:ext cx="6096000" cy="3429000"/>
          </a:xfrm>
          <a:ln/>
        </p:spPr>
      </p:sp>
      <p:sp>
        <p:nvSpPr>
          <p:cNvPr id="200707" name="Rectangle 3"/>
          <p:cNvSpPr>
            <a:spLocks noGrp="1" noChangeArrowheads="1"/>
          </p:cNvSpPr>
          <p:nvPr>
            <p:ph type="body" idx="1"/>
          </p:nvPr>
        </p:nvSpPr>
        <p:spPr>
          <a:xfrm>
            <a:off x="914400" y="4343400"/>
            <a:ext cx="5029200" cy="4114800"/>
          </a:xfrm>
        </p:spPr>
        <p:txBody>
          <a:bodyPr/>
          <a:lstStyle/>
          <a:p>
            <a:pPr marL="228600" indent="-228600"/>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jpeg"/><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8" y="1337374"/>
            <a:ext cx="3848100" cy="3436938"/>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440" tIns="45720" rIns="91440" bIns="45720" numCol="1" anchor="t" anchorCtr="0" compatLnSpc="1">
            <a:prstTxWarp prst="textNoShape">
              <a:avLst/>
            </a:prstTxWarp>
          </a:bodyPr>
          <a:lstStyle/>
          <a:p>
            <a:pPr lvl="0"/>
            <a:endParaRPr lang="zh-CN" altLang="en-US"/>
          </a:p>
        </p:txBody>
      </p:sp>
      <p:sp>
        <p:nvSpPr>
          <p:cNvPr id="110" name="Freeform 5"/>
          <p:cNvSpPr>
            <a:spLocks/>
          </p:cNvSpPr>
          <p:nvPr userDrawn="1"/>
        </p:nvSpPr>
        <p:spPr bwMode="auto">
          <a:xfrm>
            <a:off x="3175" y="1337374"/>
            <a:ext cx="8864600" cy="3436938"/>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440" tIns="45720" rIns="91440" bIns="45720" numCol="1" anchor="t" anchorCtr="0" compatLnSpc="1">
            <a:prstTxWarp prst="textNoShape">
              <a:avLst/>
            </a:prstTxWarp>
          </a:bodyPr>
          <a:lstStyle/>
          <a:p>
            <a:pPr lvl="0"/>
            <a:endParaRPr lang="zh-CN" altLang="en-US"/>
          </a:p>
        </p:txBody>
      </p:sp>
      <p:sp>
        <p:nvSpPr>
          <p:cNvPr id="111" name="Text Box 7"/>
          <p:cNvSpPr txBox="1">
            <a:spLocks noChangeArrowheads="1"/>
          </p:cNvSpPr>
          <p:nvPr userDrawn="1"/>
        </p:nvSpPr>
        <p:spPr bwMode="auto">
          <a:xfrm>
            <a:off x="9855206" y="4144980"/>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5" y="5527676"/>
            <a:ext cx="955675" cy="998538"/>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8364" name="Rectangle 12"/>
          <p:cNvSpPr>
            <a:spLocks noGrp="1" noChangeArrowheads="1"/>
          </p:cNvSpPr>
          <p:nvPr>
            <p:ph type="ctrTitle"/>
          </p:nvPr>
        </p:nvSpPr>
        <p:spPr>
          <a:xfrm>
            <a:off x="896938" y="2130425"/>
            <a:ext cx="7350125"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8" y="4108450"/>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smtClean="0"/>
              <a:t>单击此处编辑母版副标题样式</a:t>
            </a:r>
            <a:endParaRPr lang="zh-CN" altLang="en-US"/>
          </a:p>
        </p:txBody>
      </p:sp>
      <p:sp>
        <p:nvSpPr>
          <p:cNvPr id="1508366" name="Rectangle 14"/>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latin typeface="FrutigerNext LT Regular" pitchFamily="34" charset="0"/>
              <a:ea typeface="MS PGothic" pitchFamily="34" charset="-128"/>
            </a:endParaRPr>
          </a:p>
        </p:txBody>
      </p:sp>
      <p:grpSp>
        <p:nvGrpSpPr>
          <p:cNvPr id="3" name="Group 16"/>
          <p:cNvGrpSpPr>
            <a:grpSpLocks/>
          </p:cNvGrpSpPr>
          <p:nvPr userDrawn="1"/>
        </p:nvGrpSpPr>
        <p:grpSpPr bwMode="auto">
          <a:xfrm>
            <a:off x="12472988" y="5278438"/>
            <a:ext cx="989012" cy="184150"/>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4" name="Group 21"/>
          <p:cNvGrpSpPr>
            <a:grpSpLocks/>
          </p:cNvGrpSpPr>
          <p:nvPr userDrawn="1"/>
        </p:nvGrpSpPr>
        <p:grpSpPr bwMode="auto">
          <a:xfrm>
            <a:off x="12472988" y="6203950"/>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p>
          </p:txBody>
        </p:sp>
      </p:grpSp>
      <p:grpSp>
        <p:nvGrpSpPr>
          <p:cNvPr id="5" name="Group 26"/>
          <p:cNvGrpSpPr>
            <a:grpSpLocks/>
          </p:cNvGrpSpPr>
          <p:nvPr userDrawn="1"/>
        </p:nvGrpSpPr>
        <p:grpSpPr bwMode="auto">
          <a:xfrm>
            <a:off x="12472988" y="6450013"/>
            <a:ext cx="989012" cy="182562"/>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p>
          </p:txBody>
        </p:sp>
      </p:grpSp>
      <p:grpSp>
        <p:nvGrpSpPr>
          <p:cNvPr id="6" name="Group 31"/>
          <p:cNvGrpSpPr>
            <a:grpSpLocks/>
          </p:cNvGrpSpPr>
          <p:nvPr userDrawn="1"/>
        </p:nvGrpSpPr>
        <p:grpSpPr bwMode="auto">
          <a:xfrm>
            <a:off x="12472988" y="5527675"/>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p>
          </p:txBody>
        </p:sp>
      </p:grpSp>
      <p:grpSp>
        <p:nvGrpSpPr>
          <p:cNvPr id="7" name="Group 36"/>
          <p:cNvGrpSpPr>
            <a:grpSpLocks/>
          </p:cNvGrpSpPr>
          <p:nvPr userDrawn="1"/>
        </p:nvGrpSpPr>
        <p:grpSpPr bwMode="auto">
          <a:xfrm>
            <a:off x="12472988" y="5957888"/>
            <a:ext cx="989012" cy="182562"/>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p>
          </p:txBody>
        </p:sp>
      </p:grpSp>
      <p:grpSp>
        <p:nvGrpSpPr>
          <p:cNvPr id="8" name="Group 41"/>
          <p:cNvGrpSpPr>
            <a:grpSpLocks/>
          </p:cNvGrpSpPr>
          <p:nvPr userDrawn="1"/>
        </p:nvGrpSpPr>
        <p:grpSpPr bwMode="auto">
          <a:xfrm>
            <a:off x="12472988" y="6697663"/>
            <a:ext cx="989012" cy="182562"/>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p>
          </p:txBody>
        </p:sp>
      </p:grpSp>
      <p:grpSp>
        <p:nvGrpSpPr>
          <p:cNvPr id="9" name="Group 46"/>
          <p:cNvGrpSpPr>
            <a:grpSpLocks/>
          </p:cNvGrpSpPr>
          <p:nvPr userDrawn="1"/>
        </p:nvGrpSpPr>
        <p:grpSpPr bwMode="auto">
          <a:xfrm>
            <a:off x="12472988" y="5032375"/>
            <a:ext cx="989012" cy="184150"/>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10" name="Group 51"/>
          <p:cNvGrpSpPr>
            <a:grpSpLocks/>
          </p:cNvGrpSpPr>
          <p:nvPr userDrawn="1"/>
        </p:nvGrpSpPr>
        <p:grpSpPr bwMode="auto">
          <a:xfrm>
            <a:off x="12472988" y="4600575"/>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p>
          </p:txBody>
        </p:sp>
      </p:grpSp>
      <p:grpSp>
        <p:nvGrpSpPr>
          <p:cNvPr id="11" name="Group 56"/>
          <p:cNvGrpSpPr>
            <a:grpSpLocks/>
          </p:cNvGrpSpPr>
          <p:nvPr userDrawn="1"/>
        </p:nvGrpSpPr>
        <p:grpSpPr bwMode="auto">
          <a:xfrm>
            <a:off x="12472988" y="4354513"/>
            <a:ext cx="989012" cy="184150"/>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
        <p:nvSpPr>
          <p:cNvPr id="64" name="Rectangle 19"/>
          <p:cNvSpPr>
            <a:spLocks noGrp="1" noChangeArrowheads="1"/>
          </p:cNvSpPr>
          <p:nvPr>
            <p:ph type="dt" sz="quarter" idx="2"/>
          </p:nvPr>
        </p:nvSpPr>
        <p:spPr bwMode="auto">
          <a:xfrm>
            <a:off x="876300" y="479425"/>
            <a:ext cx="1625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ysClr val="windowText" lastClr="000000"/>
              </a:solidFill>
              <a:effectLst/>
              <a:uLnTx/>
              <a:uFillTx/>
              <a:latin typeface="FrutigerNext LT Medium"/>
              <a:ea typeface="华文细黑"/>
            </a:endParaRPr>
          </a:p>
        </p:txBody>
      </p:sp>
      <p:pic>
        <p:nvPicPr>
          <p:cNvPr id="3074" name="Picture 2"/>
          <p:cNvPicPr>
            <a:picLocks noChangeAspect="1" noChangeArrowheads="1"/>
          </p:cNvPicPr>
          <p:nvPr userDrawn="1"/>
        </p:nvPicPr>
        <p:blipFill>
          <a:blip r:embed="rId3" cstate="print"/>
          <a:srcRect/>
          <a:stretch>
            <a:fillRect/>
          </a:stretch>
        </p:blipFill>
        <p:spPr bwMode="auto">
          <a:xfrm>
            <a:off x="9735334" y="5782614"/>
            <a:ext cx="1505220" cy="564457"/>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0" y="274638"/>
            <a:ext cx="808037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63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96938" y="1724025"/>
            <a:ext cx="54117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461125" y="1724025"/>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81050" y="274638"/>
            <a:ext cx="10975975" cy="768551"/>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81050" y="1287888"/>
            <a:ext cx="10975975" cy="48382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67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67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5" y="5367338"/>
            <a:ext cx="73167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01138" y="488950"/>
            <a:ext cx="2771775" cy="57610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0" y="488950"/>
            <a:ext cx="8167688" cy="57610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6375"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5975"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1787"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79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8312"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6788"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678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5" y="5367338"/>
            <a:ext cx="731678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5975"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375"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80375"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41151" y="325438"/>
            <a:ext cx="10441212" cy="871537"/>
          </a:xfrm>
          <a:prstGeom prst="rect">
            <a:avLst/>
          </a:prstGeom>
        </p:spPr>
        <p:txBody>
          <a:bodyPr/>
          <a:lstStyle>
            <a:lvl1pPr>
              <a:defRPr b="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lvl1pPr>
              <a:defRPr>
                <a:latin typeface="FrutigerNext LT Regular" pitchFamily="34" charset="0"/>
              </a:defRPr>
            </a:lvl1pPr>
            <a:lvl2pPr>
              <a:defRPr>
                <a:latin typeface="FrutigerNext LT Regular" pitchFamily="34" charset="0"/>
              </a:defRPr>
            </a:lvl2pPr>
            <a:lvl3pPr>
              <a:defRPr>
                <a:latin typeface="FrutigerNext LT Regular" pitchFamily="34" charset="0"/>
              </a:defRPr>
            </a:lvl3pPr>
            <a:lvl4pPr>
              <a:defRPr>
                <a:latin typeface="FrutigerNext LT Regular" pitchFamily="34" charset="0"/>
              </a:defRPr>
            </a:lvl4pPr>
            <a:lvl5pPr>
              <a:defRPr>
                <a:latin typeface="FrutigerNext LT Regular"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276243073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41151" y="325438"/>
            <a:ext cx="10441212" cy="871537"/>
          </a:xfrm>
          <a:prstGeom prst="rect">
            <a:avLst/>
          </a:prstGeom>
        </p:spPr>
        <p:txBody>
          <a:bodyPr/>
          <a:lstStyle>
            <a:lvl1pPr>
              <a:defRPr b="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lvl1pPr>
              <a:defRPr>
                <a:latin typeface="FrutigerNext LT Regular" pitchFamily="34" charset="0"/>
              </a:defRPr>
            </a:lvl1pPr>
            <a:lvl2pPr>
              <a:defRPr>
                <a:latin typeface="FrutigerNext LT Regular" pitchFamily="34" charset="0"/>
              </a:defRPr>
            </a:lvl2pPr>
            <a:lvl3pPr>
              <a:defRPr>
                <a:latin typeface="FrutigerNext LT Regular" pitchFamily="34" charset="0"/>
              </a:defRPr>
            </a:lvl3pPr>
            <a:lvl4pPr>
              <a:defRPr>
                <a:latin typeface="FrutigerNext LT Regular" pitchFamily="34" charset="0"/>
              </a:defRPr>
            </a:lvl4pPr>
            <a:lvl5pPr>
              <a:defRPr>
                <a:latin typeface="FrutigerNext LT Regular"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2569097128"/>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16比9"/>
          <p:cNvPicPr>
            <a:picLocks noChangeAspect="1" noChangeArrowheads="1"/>
          </p:cNvPicPr>
          <p:nvPr/>
        </p:nvPicPr>
        <p:blipFill>
          <a:blip r:embed="rId2" cstate="print"/>
          <a:srcRect/>
          <a:stretch>
            <a:fillRect/>
          </a:stretch>
        </p:blipFill>
        <p:spPr bwMode="auto">
          <a:xfrm>
            <a:off x="0" y="873125"/>
            <a:ext cx="12195175" cy="3779838"/>
          </a:xfrm>
          <a:prstGeom prst="rect">
            <a:avLst/>
          </a:prstGeom>
          <a:noFill/>
          <a:ln w="9525">
            <a:noFill/>
            <a:miter lim="800000"/>
            <a:headEnd/>
            <a:tailEnd/>
          </a:ln>
        </p:spPr>
      </p:pic>
      <p:pic>
        <p:nvPicPr>
          <p:cNvPr id="5" name="Picture 3" descr="Logo"/>
          <p:cNvPicPr>
            <a:picLocks noChangeAspect="1" noChangeArrowheads="1"/>
          </p:cNvPicPr>
          <p:nvPr/>
        </p:nvPicPr>
        <p:blipFill>
          <a:blip r:embed="rId3" cstate="print"/>
          <a:srcRect/>
          <a:stretch>
            <a:fillRect/>
          </a:stretch>
        </p:blipFill>
        <p:spPr bwMode="auto">
          <a:xfrm>
            <a:off x="10102850" y="5567363"/>
            <a:ext cx="819150" cy="820737"/>
          </a:xfrm>
          <a:prstGeom prst="rect">
            <a:avLst/>
          </a:prstGeom>
          <a:noFill/>
          <a:ln w="9525">
            <a:noFill/>
            <a:miter lim="800000"/>
            <a:headEnd/>
            <a:tailEnd/>
          </a:ln>
        </p:spPr>
      </p:pic>
      <p:sp>
        <p:nvSpPr>
          <p:cNvPr id="6" name="Text Box 6"/>
          <p:cNvSpPr txBox="1">
            <a:spLocks noChangeArrowheads="1"/>
          </p:cNvSpPr>
          <p:nvPr/>
        </p:nvSpPr>
        <p:spPr bwMode="auto">
          <a:xfrm>
            <a:off x="871538" y="6205538"/>
            <a:ext cx="2832100" cy="288925"/>
          </a:xfrm>
          <a:prstGeom prst="rect">
            <a:avLst/>
          </a:prstGeom>
          <a:noFill/>
          <a:ln w="9525">
            <a:noFill/>
            <a:miter lim="800000"/>
            <a:headEnd/>
            <a:tailEnd/>
          </a:ln>
        </p:spPr>
        <p:txBody>
          <a:bodyPr wrap="none" lIns="87783" tIns="43893" rIns="87783" bIns="43893">
            <a:spAutoFit/>
          </a:bodyPr>
          <a:lstStyle/>
          <a:p>
            <a:pPr defTabSz="877740" eaLnBrk="0" hangingPunct="0">
              <a:buClrTx/>
              <a:buFontTx/>
              <a:buNone/>
              <a:defRPr/>
            </a:pPr>
            <a:r>
              <a:rPr lang="en-US" altLang="zh-CN" sz="1300" b="0" dirty="0">
                <a:solidFill>
                  <a:srgbClr val="000000"/>
                </a:solidFill>
                <a:latin typeface="FrutigerNext LT Bold" pitchFamily="1" charset="0"/>
                <a:ea typeface="ＭＳ Ｐゴシック" pitchFamily="34" charset="-128"/>
              </a:rPr>
              <a:t>HUAWEI TECHNOLOGIES CO., LTD.</a:t>
            </a:r>
            <a:endParaRPr lang="en-US" altLang="zh-CN" sz="2400" b="0" dirty="0">
              <a:solidFill>
                <a:srgbClr val="000000"/>
              </a:solidFill>
              <a:ea typeface="ＭＳ Ｐゴシック" pitchFamily="34" charset="-128"/>
            </a:endParaRPr>
          </a:p>
        </p:txBody>
      </p:sp>
      <p:sp>
        <p:nvSpPr>
          <p:cNvPr id="7" name="Text Box 7"/>
          <p:cNvSpPr txBox="1">
            <a:spLocks noChangeArrowheads="1"/>
          </p:cNvSpPr>
          <p:nvPr/>
        </p:nvSpPr>
        <p:spPr bwMode="auto">
          <a:xfrm>
            <a:off x="9636125" y="4094163"/>
            <a:ext cx="1449388" cy="288925"/>
          </a:xfrm>
          <a:prstGeom prst="rect">
            <a:avLst/>
          </a:prstGeom>
          <a:noFill/>
          <a:ln w="9525">
            <a:noFill/>
            <a:miter lim="800000"/>
            <a:headEnd/>
            <a:tailEnd/>
          </a:ln>
        </p:spPr>
        <p:txBody>
          <a:bodyPr wrap="none" lIns="87783" tIns="43893" rIns="87783" bIns="43893">
            <a:spAutoFit/>
          </a:bodyPr>
          <a:lstStyle/>
          <a:p>
            <a:pPr defTabSz="877740" eaLnBrk="0" hangingPunct="0">
              <a:buClrTx/>
              <a:buFontTx/>
              <a:buNone/>
              <a:defRPr/>
            </a:pPr>
            <a:r>
              <a:rPr lang="en-US" altLang="zh-CN" sz="1300" b="0" dirty="0">
                <a:solidFill>
                  <a:srgbClr val="FFFFFF"/>
                </a:solidFill>
                <a:latin typeface="FrutigerNext LT Regular" pitchFamily="34" charset="0"/>
                <a:ea typeface="ＭＳ Ｐゴシック" pitchFamily="34" charset="-128"/>
              </a:rPr>
              <a:t>www.huawei.com</a:t>
            </a:r>
          </a:p>
        </p:txBody>
      </p:sp>
      <p:sp>
        <p:nvSpPr>
          <p:cNvPr id="8" name="Rectangle 8"/>
          <p:cNvSpPr>
            <a:spLocks noChangeArrowheads="1"/>
          </p:cNvSpPr>
          <p:nvPr/>
        </p:nvSpPr>
        <p:spPr bwMode="auto">
          <a:xfrm>
            <a:off x="5313363" y="6205538"/>
            <a:ext cx="1785937" cy="288925"/>
          </a:xfrm>
          <a:prstGeom prst="rect">
            <a:avLst/>
          </a:prstGeom>
          <a:noFill/>
          <a:ln w="9525" algn="ctr">
            <a:noFill/>
            <a:miter lim="800000"/>
            <a:headEnd/>
            <a:tailEnd/>
          </a:ln>
          <a:effectLst/>
        </p:spPr>
        <p:txBody>
          <a:bodyPr wrap="none" lIns="87747" tIns="43871" rIns="87747" bIns="43871">
            <a:spAutoFit/>
          </a:bodyPr>
          <a:lstStyle/>
          <a:p>
            <a:pPr defTabSz="877740" eaLnBrk="0" hangingPunct="0">
              <a:buClrTx/>
              <a:buFontTx/>
              <a:buNone/>
              <a:defRPr/>
            </a:pPr>
            <a:r>
              <a:rPr lang="en-US" altLang="zh-CN" sz="1300" b="0" dirty="0">
                <a:solidFill>
                  <a:srgbClr val="000000"/>
                </a:solidFill>
                <a:latin typeface="FrutigerNext LT Bold" pitchFamily="1" charset="0"/>
                <a:ea typeface="ＭＳ Ｐゴシック" pitchFamily="34" charset="-128"/>
              </a:rPr>
              <a:t>Huawei Confidential </a:t>
            </a:r>
          </a:p>
        </p:txBody>
      </p:sp>
      <p:sp>
        <p:nvSpPr>
          <p:cNvPr id="9" name="Rectangle 9"/>
          <p:cNvSpPr>
            <a:spLocks noChangeArrowheads="1"/>
          </p:cNvSpPr>
          <p:nvPr/>
        </p:nvSpPr>
        <p:spPr bwMode="auto">
          <a:xfrm>
            <a:off x="8905875" y="303213"/>
            <a:ext cx="2247900" cy="319087"/>
          </a:xfrm>
          <a:prstGeom prst="rect">
            <a:avLst/>
          </a:prstGeom>
          <a:noFill/>
          <a:ln w="9525" algn="ctr">
            <a:noFill/>
            <a:miter lim="800000"/>
            <a:headEnd/>
            <a:tailEnd/>
          </a:ln>
          <a:effectLst/>
        </p:spPr>
        <p:txBody>
          <a:bodyPr wrap="none" lIns="87747" tIns="43871" rIns="87747" bIns="43871">
            <a:spAutoFit/>
          </a:bodyPr>
          <a:lstStyle/>
          <a:p>
            <a:pPr defTabSz="877740" eaLnBrk="0" hangingPunct="0">
              <a:buClrTx/>
              <a:buFontTx/>
              <a:buNone/>
              <a:defRPr/>
            </a:pPr>
            <a:r>
              <a:rPr lang="en-US" altLang="zh-CN" sz="1500" dirty="0">
                <a:solidFill>
                  <a:srgbClr val="666666"/>
                </a:solidFill>
                <a:latin typeface="FrutigerNext LT Regular" pitchFamily="34" charset="0"/>
                <a:ea typeface="ＭＳ Ｐゴシック" pitchFamily="34" charset="-128"/>
              </a:rPr>
              <a:t>Security Level: Internal </a:t>
            </a:r>
          </a:p>
        </p:txBody>
      </p:sp>
      <p:sp>
        <p:nvSpPr>
          <p:cNvPr id="10" name="Text Box 11"/>
          <p:cNvSpPr txBox="1">
            <a:spLocks noChangeArrowheads="1"/>
          </p:cNvSpPr>
          <p:nvPr/>
        </p:nvSpPr>
        <p:spPr bwMode="auto">
          <a:xfrm>
            <a:off x="-2624138" y="1323975"/>
            <a:ext cx="2624138" cy="4103688"/>
          </a:xfrm>
          <a:prstGeom prst="rect">
            <a:avLst/>
          </a:prstGeom>
          <a:noFill/>
          <a:ln w="9525" algn="ctr">
            <a:noFill/>
            <a:miter lim="800000"/>
            <a:headEnd/>
            <a:tailEnd/>
          </a:ln>
          <a:effectLst/>
        </p:spPr>
        <p:txBody>
          <a:bodyPr lIns="87799" tIns="43899" rIns="87799" bIns="43899">
            <a:spAutoFit/>
          </a:bodyPr>
          <a:lstStyle/>
          <a:p>
            <a:pPr algn="r" defTabSz="877740" eaLnBrk="0" hangingPunct="0">
              <a:lnSpc>
                <a:spcPct val="125000"/>
              </a:lnSpc>
              <a:buClrTx/>
              <a:buFontTx/>
              <a:buNone/>
              <a:defRPr/>
            </a:pPr>
            <a:r>
              <a:rPr lang="zh-CN" altLang="en-US" sz="1200" b="0" dirty="0">
                <a:solidFill>
                  <a:srgbClr val="FFFFFF"/>
                </a:solidFill>
                <a:ea typeface="华文细黑" pitchFamily="2" charset="-122"/>
              </a:rPr>
              <a:t>英文标题</a:t>
            </a:r>
            <a:r>
              <a:rPr lang="en-US" altLang="zh-CN" sz="1200" b="0" dirty="0">
                <a:solidFill>
                  <a:srgbClr val="FFFFFF"/>
                </a:solidFill>
                <a:ea typeface="华文细黑" pitchFamily="2" charset="-122"/>
              </a:rPr>
              <a:t>:40-47pt  </a:t>
            </a:r>
          </a:p>
          <a:p>
            <a:pPr algn="r" defTabSz="877740" eaLnBrk="0" hangingPunct="0">
              <a:lnSpc>
                <a:spcPct val="125000"/>
              </a:lnSpc>
              <a:buClrTx/>
              <a:buFontTx/>
              <a:buNone/>
              <a:defRPr/>
            </a:pPr>
            <a:r>
              <a:rPr lang="zh-CN" altLang="en-US" sz="1200" b="0" dirty="0">
                <a:solidFill>
                  <a:srgbClr val="FFFFFF"/>
                </a:solidFill>
                <a:ea typeface="华文细黑" pitchFamily="2" charset="-122"/>
              </a:rPr>
              <a:t>副标题</a:t>
            </a:r>
            <a:r>
              <a:rPr lang="en-US" altLang="zh-CN" sz="1200" b="0" dirty="0">
                <a:solidFill>
                  <a:srgbClr val="FFFFFF"/>
                </a:solidFill>
                <a:ea typeface="华文细黑" pitchFamily="2" charset="-122"/>
              </a:rPr>
              <a:t>:26-30pt</a:t>
            </a:r>
          </a:p>
          <a:p>
            <a:pPr algn="r" defTabSz="877740" eaLnBrk="0" hangingPunct="0">
              <a:lnSpc>
                <a:spcPct val="125000"/>
              </a:lnSpc>
              <a:buClrTx/>
              <a:buFontTx/>
              <a:buNone/>
              <a:defRPr/>
            </a:pPr>
            <a:r>
              <a:rPr lang="zh-CN" altLang="en-US" sz="1200" b="0" dirty="0">
                <a:solidFill>
                  <a:srgbClr val="FFFFFF"/>
                </a:solidFill>
                <a:ea typeface="华文细黑" pitchFamily="2" charset="-122"/>
              </a:rPr>
              <a:t>字体颜色</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反白</a:t>
            </a:r>
          </a:p>
          <a:p>
            <a:pPr algn="r" defTabSz="877740" eaLnBrk="0" hangingPunct="0">
              <a:lnSpc>
                <a:spcPct val="125000"/>
              </a:lnSpc>
              <a:buClrTx/>
              <a:buFontTx/>
              <a:buNone/>
              <a:defRPr/>
            </a:pPr>
            <a:r>
              <a:rPr lang="zh-CN" altLang="en-US" sz="1200" b="0" dirty="0">
                <a:solidFill>
                  <a:srgbClr val="FFFFFF"/>
                </a:solidFill>
                <a:ea typeface="华文细黑" pitchFamily="2" charset="-122"/>
              </a:rPr>
              <a:t>内部使用字体 </a:t>
            </a:r>
            <a:r>
              <a:rPr lang="en-US" altLang="zh-CN" sz="1200" b="0" dirty="0">
                <a:solidFill>
                  <a:srgbClr val="FFFFFF"/>
                </a:solidFill>
                <a:ea typeface="华文细黑" pitchFamily="2" charset="-122"/>
              </a:rPr>
              <a:t>:</a:t>
            </a:r>
          </a:p>
          <a:p>
            <a:pPr algn="r" defTabSz="877740" eaLnBrk="0" hangingPunct="0">
              <a:lnSpc>
                <a:spcPct val="125000"/>
              </a:lnSpc>
              <a:buClrTx/>
              <a:buFontTx/>
              <a:buNone/>
              <a:defRPr/>
            </a:pPr>
            <a:r>
              <a:rPr lang="en-US" altLang="zh-CN" sz="1200" b="0" dirty="0" err="1">
                <a:solidFill>
                  <a:srgbClr val="FFFFFF"/>
                </a:solidFill>
                <a:ea typeface="华文细黑" pitchFamily="2" charset="-122"/>
              </a:rPr>
              <a:t>FrutigerNext</a:t>
            </a:r>
            <a:r>
              <a:rPr lang="en-US" altLang="zh-CN" sz="1200" b="0" dirty="0">
                <a:solidFill>
                  <a:srgbClr val="FFFFFF"/>
                </a:solidFill>
                <a:ea typeface="华文细黑" pitchFamily="2" charset="-122"/>
              </a:rPr>
              <a:t> LT Medium</a:t>
            </a:r>
          </a:p>
          <a:p>
            <a:pPr algn="r" defTabSz="877740" eaLnBrk="0" hangingPunct="0">
              <a:lnSpc>
                <a:spcPct val="125000"/>
              </a:lnSpc>
              <a:buClrTx/>
              <a:buFontTx/>
              <a:buNone/>
              <a:defRPr/>
            </a:pPr>
            <a:r>
              <a:rPr lang="zh-CN" altLang="en-US" sz="1200" b="0" dirty="0">
                <a:solidFill>
                  <a:srgbClr val="FFFFFF"/>
                </a:solidFill>
                <a:ea typeface="华文细黑" pitchFamily="2" charset="-122"/>
              </a:rPr>
              <a:t>外部使用字体 </a:t>
            </a:r>
            <a:r>
              <a:rPr lang="en-US" altLang="zh-CN" sz="1200" b="0" dirty="0">
                <a:solidFill>
                  <a:srgbClr val="FFFFFF"/>
                </a:solidFill>
                <a:ea typeface="华文细黑" pitchFamily="2" charset="-122"/>
              </a:rPr>
              <a:t>: Arial</a:t>
            </a: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r>
              <a:rPr lang="zh-CN" altLang="en-US" sz="1200" b="0" dirty="0">
                <a:solidFill>
                  <a:srgbClr val="FFFFFF"/>
                </a:solidFill>
                <a:ea typeface="华文细黑" pitchFamily="2" charset="-122"/>
              </a:rPr>
              <a:t>中文标题</a:t>
            </a:r>
            <a:r>
              <a:rPr lang="en-US" altLang="zh-CN" sz="1200" b="0" dirty="0">
                <a:solidFill>
                  <a:srgbClr val="FFFFFF"/>
                </a:solidFill>
                <a:ea typeface="华文细黑" pitchFamily="2" charset="-122"/>
              </a:rPr>
              <a:t>:35-47pt</a:t>
            </a:r>
          </a:p>
          <a:p>
            <a:pPr algn="r" defTabSz="877740" eaLnBrk="0" hangingPunct="0">
              <a:lnSpc>
                <a:spcPct val="125000"/>
              </a:lnSpc>
              <a:buClrTx/>
              <a:buFontTx/>
              <a:buNone/>
              <a:defRPr/>
            </a:pPr>
            <a:r>
              <a:rPr lang="zh-CN" altLang="en-US" sz="1200" b="0" dirty="0">
                <a:solidFill>
                  <a:srgbClr val="FFFFFF"/>
                </a:solidFill>
                <a:ea typeface="华文细黑" pitchFamily="2" charset="-122"/>
              </a:rPr>
              <a:t>字体</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黑体</a:t>
            </a:r>
          </a:p>
          <a:p>
            <a:pPr algn="r" defTabSz="877740" eaLnBrk="0" hangingPunct="0">
              <a:lnSpc>
                <a:spcPct val="125000"/>
              </a:lnSpc>
              <a:buClrTx/>
              <a:buFontTx/>
              <a:buNone/>
              <a:defRPr/>
            </a:pPr>
            <a:r>
              <a:rPr lang="en-US" altLang="zh-CN" sz="1200" b="0" dirty="0">
                <a:solidFill>
                  <a:srgbClr val="FFFFFF"/>
                </a:solidFill>
                <a:ea typeface="华文细黑" pitchFamily="2" charset="-122"/>
              </a:rPr>
              <a:t>  </a:t>
            </a:r>
            <a:r>
              <a:rPr lang="zh-CN" altLang="en-US" sz="1200" b="0" dirty="0">
                <a:solidFill>
                  <a:srgbClr val="FFFFFF"/>
                </a:solidFill>
                <a:ea typeface="华文细黑" pitchFamily="2" charset="-122"/>
              </a:rPr>
              <a:t>副标题</a:t>
            </a:r>
            <a:r>
              <a:rPr lang="en-US" altLang="zh-CN" sz="1200" b="0" dirty="0">
                <a:solidFill>
                  <a:srgbClr val="FFFFFF"/>
                </a:solidFill>
                <a:ea typeface="华文细黑" pitchFamily="2" charset="-122"/>
              </a:rPr>
              <a:t>:24-28pt</a:t>
            </a: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r>
              <a:rPr lang="zh-CN" altLang="en-US" sz="1200" b="0" dirty="0">
                <a:solidFill>
                  <a:srgbClr val="FFFFFF"/>
                </a:solidFill>
                <a:ea typeface="华文细黑" pitchFamily="2" charset="-122"/>
              </a:rPr>
              <a:t>字体颜色</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反白</a:t>
            </a:r>
          </a:p>
          <a:p>
            <a:pPr algn="r" defTabSz="877740" eaLnBrk="0" hangingPunct="0">
              <a:lnSpc>
                <a:spcPct val="125000"/>
              </a:lnSpc>
              <a:buClrTx/>
              <a:buFontTx/>
              <a:buNone/>
              <a:defRPr/>
            </a:pPr>
            <a:r>
              <a:rPr lang="zh-CN" altLang="en-US" sz="1200" b="0" dirty="0">
                <a:solidFill>
                  <a:srgbClr val="FFFFFF"/>
                </a:solidFill>
                <a:ea typeface="华文细黑" pitchFamily="2" charset="-122"/>
              </a:rPr>
              <a:t>字体</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细黑体</a:t>
            </a:r>
          </a:p>
          <a:p>
            <a:pPr algn="r" defTabSz="877740" eaLnBrk="0" hangingPunct="0">
              <a:lnSpc>
                <a:spcPct val="125000"/>
              </a:lnSpc>
              <a:buClrTx/>
              <a:buFontTx/>
              <a:buNone/>
              <a:defRPr/>
            </a:pP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endParaRPr lang="zh-CN" altLang="en-US" sz="1200" b="0" dirty="0">
              <a:solidFill>
                <a:srgbClr val="FFFFFF"/>
              </a:solidFill>
              <a:ea typeface="华文细黑" pitchFamily="2" charset="-122"/>
            </a:endParaRPr>
          </a:p>
          <a:p>
            <a:pPr algn="r" defTabSz="877740" eaLnBrk="0" hangingPunct="0">
              <a:lnSpc>
                <a:spcPct val="125000"/>
              </a:lnSpc>
              <a:spcBef>
                <a:spcPct val="50000"/>
              </a:spcBef>
              <a:buClrTx/>
              <a:buFontTx/>
              <a:buNone/>
              <a:defRPr/>
            </a:pPr>
            <a:endParaRPr lang="zh-CN" altLang="en-US" sz="1200" b="0" dirty="0">
              <a:solidFill>
                <a:srgbClr val="000000"/>
              </a:solidFill>
              <a:ea typeface="华文细黑" pitchFamily="2" charset="-122"/>
            </a:endParaRPr>
          </a:p>
        </p:txBody>
      </p:sp>
      <p:sp>
        <p:nvSpPr>
          <p:cNvPr id="664580" name="Rectangle 4"/>
          <p:cNvSpPr>
            <a:spLocks noGrp="1" noChangeArrowheads="1"/>
          </p:cNvSpPr>
          <p:nvPr>
            <p:ph type="ctrTitle" sz="quarter"/>
          </p:nvPr>
        </p:nvSpPr>
        <p:spPr>
          <a:xfrm>
            <a:off x="914400" y="1391917"/>
            <a:ext cx="7073900" cy="1666489"/>
          </a:xfrm>
        </p:spPr>
        <p:txBody>
          <a:bodyPr lIns="87799" tIns="43899" rIns="87799" bIns="43899"/>
          <a:lstStyle>
            <a:lvl1pPr algn="ctr">
              <a:defRPr sz="4500" b="1">
                <a:solidFill>
                  <a:schemeClr val="bg1"/>
                </a:solidFill>
              </a:defRPr>
            </a:lvl1pPr>
          </a:lstStyle>
          <a:p>
            <a:r>
              <a:rPr lang="zh-CN" altLang="en-US"/>
              <a:t>单击此处编辑母版标题样式</a:t>
            </a:r>
          </a:p>
        </p:txBody>
      </p:sp>
      <p:sp>
        <p:nvSpPr>
          <p:cNvPr id="664581" name="Rectangle 5"/>
          <p:cNvSpPr>
            <a:spLocks noGrp="1" noChangeArrowheads="1"/>
          </p:cNvSpPr>
          <p:nvPr>
            <p:ph type="subTitle" sz="quarter" idx="1"/>
          </p:nvPr>
        </p:nvSpPr>
        <p:spPr>
          <a:xfrm>
            <a:off x="912814" y="3182203"/>
            <a:ext cx="7075487" cy="864987"/>
          </a:xfrm>
        </p:spPr>
        <p:txBody>
          <a:bodyPr lIns="87799" tIns="43899" rIns="87799" bIns="43899"/>
          <a:lstStyle>
            <a:lvl1pPr marL="0" indent="0" algn="ctr">
              <a:buFont typeface="Wingdings" pitchFamily="2" charset="2"/>
              <a:buNone/>
              <a:defRPr sz="2300" b="0">
                <a:solidFill>
                  <a:schemeClr val="bg1"/>
                </a:solidFill>
                <a:latin typeface="华文细黑" pitchFamily="2" charset="-122"/>
              </a:defRPr>
            </a:lvl1pPr>
          </a:lstStyle>
          <a:p>
            <a:r>
              <a:rPr lang="zh-CN" altLang="en-US"/>
              <a:t>单击此处编辑母版副标题样式</a:t>
            </a:r>
          </a:p>
        </p:txBody>
      </p:sp>
      <p:sp>
        <p:nvSpPr>
          <p:cNvPr id="11" name="Date Placeholder 10"/>
          <p:cNvSpPr>
            <a:spLocks noGrp="1" noChangeArrowheads="1"/>
          </p:cNvSpPr>
          <p:nvPr>
            <p:ph type="dt" sz="quarter" idx="10"/>
          </p:nvPr>
        </p:nvSpPr>
        <p:spPr bwMode="auto">
          <a:xfrm>
            <a:off x="912813" y="363538"/>
            <a:ext cx="2846387" cy="474662"/>
          </a:xfrm>
          <a:prstGeom prst="rect">
            <a:avLst/>
          </a:prstGeom>
          <a:ln>
            <a:miter lim="800000"/>
            <a:headEnd/>
            <a:tailEnd/>
          </a:ln>
        </p:spPr>
        <p:txBody>
          <a:bodyPr vert="horz" wrap="square" lIns="87799" tIns="43899" rIns="87799" bIns="43899" numCol="1" anchor="t" anchorCtr="0" compatLnSpc="1">
            <a:prstTxWarp prst="textNoShape">
              <a:avLst/>
            </a:prstTxWarp>
          </a:bodyPr>
          <a:lstStyle>
            <a:lvl1pPr eaLnBrk="0" hangingPunct="0">
              <a:defRPr sz="1300" b="0">
                <a:solidFill>
                  <a:srgbClr val="000000"/>
                </a:solidFill>
                <a:latin typeface="FrutigerNext LT Regular" pitchFamily="34" charset="0"/>
                <a:ea typeface="MS PGothic" pitchFamily="34" charset="-128"/>
              </a:defRPr>
            </a:lvl1pPr>
          </a:lstStyle>
          <a:p>
            <a:pPr>
              <a:buClrTx/>
              <a:buFontTx/>
              <a:buNone/>
              <a:defRPr/>
            </a:pPr>
            <a:fld id="{9A7FCE89-0B48-460C-8337-BEADEA460568}" type="datetime1">
              <a:rPr lang="zh-CN" altLang="en-US"/>
              <a:pPr>
                <a:buClrTx/>
                <a:buFontTx/>
                <a:buNone/>
                <a:defRPr/>
              </a:pPr>
              <a:t>2016/6/26</a:t>
            </a:fld>
            <a:endParaRPr lang="en-US" altLang="zh-CN"/>
          </a:p>
        </p:txBody>
      </p:sp>
    </p:spTree>
    <p:extLst>
      <p:ext uri="{BB962C8B-B14F-4D97-AF65-F5344CB8AC3E}">
        <p14:creationId xmlns="" xmlns:p14="http://schemas.microsoft.com/office/powerpoint/2010/main" val="28281743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l">
              <a:defRPr sz="3400" b="0">
                <a:latin typeface="+mj-lt"/>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2284981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5" y="4407469"/>
            <a:ext cx="10366375" cy="136176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5" y="2906042"/>
            <a:ext cx="10366375" cy="1501427"/>
          </a:xfrm>
        </p:spPr>
        <p:txBody>
          <a:bodyPr anchor="b"/>
          <a:lstStyle>
            <a:lvl1pPr marL="0" indent="0">
              <a:buNone/>
              <a:defRPr sz="2000"/>
            </a:lvl1pPr>
            <a:lvl2pPr marL="457123" indent="0">
              <a:buNone/>
              <a:defRPr sz="1800"/>
            </a:lvl2pPr>
            <a:lvl3pPr marL="914246" indent="0">
              <a:buNone/>
              <a:defRPr sz="1500"/>
            </a:lvl3pPr>
            <a:lvl4pPr marL="1371368" indent="0">
              <a:buNone/>
              <a:defRPr sz="1400"/>
            </a:lvl4pPr>
            <a:lvl5pPr marL="1828490" indent="0">
              <a:buNone/>
              <a:defRPr sz="1400"/>
            </a:lvl5pPr>
            <a:lvl6pPr marL="2285613" indent="0">
              <a:buNone/>
              <a:defRPr sz="1400"/>
            </a:lvl6pPr>
            <a:lvl7pPr marL="2742736" indent="0">
              <a:buNone/>
              <a:defRPr sz="1400"/>
            </a:lvl7pPr>
            <a:lvl8pPr marL="3199859" indent="0">
              <a:buNone/>
              <a:defRPr sz="1400"/>
            </a:lvl8pPr>
            <a:lvl9pPr marL="3656981" indent="0">
              <a:buNone/>
              <a:defRPr sz="1400"/>
            </a:lvl9pPr>
          </a:lstStyle>
          <a:p>
            <a:pPr lvl="0"/>
            <a:r>
              <a:rPr lang="zh-CN" altLang="en-US" smtClean="0"/>
              <a:t>单击此处编辑母版文本样式</a:t>
            </a:r>
          </a:p>
        </p:txBody>
      </p:sp>
    </p:spTree>
    <p:extLst>
      <p:ext uri="{BB962C8B-B14F-4D97-AF65-F5344CB8AC3E}">
        <p14:creationId xmlns="" xmlns:p14="http://schemas.microsoft.com/office/powerpoint/2010/main" val="39056000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82650" y="1599831"/>
            <a:ext cx="5411788" cy="4524915"/>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446838" y="1599831"/>
            <a:ext cx="5411788" cy="4524915"/>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701688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38" y="1600200"/>
            <a:ext cx="54117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576"/>
            <a:ext cx="10975975" cy="114273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2" y="1534758"/>
            <a:ext cx="5387975" cy="639614"/>
          </a:xfrm>
        </p:spPr>
        <p:txBody>
          <a:bodyPr anchor="b"/>
          <a:lstStyle>
            <a:lvl1pPr marL="0" indent="0">
              <a:buNone/>
              <a:defRPr sz="2400" b="1"/>
            </a:lvl1pPr>
            <a:lvl2pPr marL="457123" indent="0">
              <a:buNone/>
              <a:defRPr sz="2000" b="1"/>
            </a:lvl2pPr>
            <a:lvl3pPr marL="914246" indent="0">
              <a:buNone/>
              <a:defRPr sz="1800" b="1"/>
            </a:lvl3pPr>
            <a:lvl4pPr marL="1371368" indent="0">
              <a:buNone/>
              <a:defRPr sz="1500" b="1"/>
            </a:lvl4pPr>
            <a:lvl5pPr marL="1828490" indent="0">
              <a:buNone/>
              <a:defRPr sz="1500" b="1"/>
            </a:lvl5pPr>
            <a:lvl6pPr marL="2285613" indent="0">
              <a:buNone/>
              <a:defRPr sz="1500" b="1"/>
            </a:lvl6pPr>
            <a:lvl7pPr marL="2742736" indent="0">
              <a:buNone/>
              <a:defRPr sz="1500" b="1"/>
            </a:lvl7pPr>
            <a:lvl8pPr marL="3199859" indent="0">
              <a:buNone/>
              <a:defRPr sz="1500" b="1"/>
            </a:lvl8pPr>
            <a:lvl9pPr marL="3656981" indent="0">
              <a:buNone/>
              <a:defRPr sz="1500" b="1"/>
            </a:lvl9pPr>
          </a:lstStyle>
          <a:p>
            <a:pPr lvl="0"/>
            <a:r>
              <a:rPr lang="zh-CN" altLang="en-US" smtClean="0"/>
              <a:t>单击此处编辑母版文本样式</a:t>
            </a:r>
          </a:p>
        </p:txBody>
      </p:sp>
      <p:sp>
        <p:nvSpPr>
          <p:cNvPr id="4" name="内容占位符 3"/>
          <p:cNvSpPr>
            <a:spLocks noGrp="1"/>
          </p:cNvSpPr>
          <p:nvPr>
            <p:ph sz="half" idx="2"/>
          </p:nvPr>
        </p:nvSpPr>
        <p:spPr>
          <a:xfrm>
            <a:off x="609602" y="2174373"/>
            <a:ext cx="5387975" cy="3951960"/>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4758"/>
            <a:ext cx="5391150" cy="639614"/>
          </a:xfrm>
        </p:spPr>
        <p:txBody>
          <a:bodyPr anchor="b"/>
          <a:lstStyle>
            <a:lvl1pPr marL="0" indent="0">
              <a:buNone/>
              <a:defRPr sz="2400" b="1"/>
            </a:lvl1pPr>
            <a:lvl2pPr marL="457123" indent="0">
              <a:buNone/>
              <a:defRPr sz="2000" b="1"/>
            </a:lvl2pPr>
            <a:lvl3pPr marL="914246" indent="0">
              <a:buNone/>
              <a:defRPr sz="1800" b="1"/>
            </a:lvl3pPr>
            <a:lvl4pPr marL="1371368" indent="0">
              <a:buNone/>
              <a:defRPr sz="1500" b="1"/>
            </a:lvl4pPr>
            <a:lvl5pPr marL="1828490" indent="0">
              <a:buNone/>
              <a:defRPr sz="1500" b="1"/>
            </a:lvl5pPr>
            <a:lvl6pPr marL="2285613" indent="0">
              <a:buNone/>
              <a:defRPr sz="1500" b="1"/>
            </a:lvl6pPr>
            <a:lvl7pPr marL="2742736" indent="0">
              <a:buNone/>
              <a:defRPr sz="1500" b="1"/>
            </a:lvl7pPr>
            <a:lvl8pPr marL="3199859" indent="0">
              <a:buNone/>
              <a:defRPr sz="1500" b="1"/>
            </a:lvl8pPr>
            <a:lvl9pPr marL="3656981" indent="0">
              <a:buNone/>
              <a:defRPr sz="15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373"/>
            <a:ext cx="5391150" cy="3951960"/>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8545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extLst>
      <p:ext uri="{BB962C8B-B14F-4D97-AF65-F5344CB8AC3E}">
        <p14:creationId xmlns="" xmlns:p14="http://schemas.microsoft.com/office/powerpoint/2010/main" val="37140220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8727682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2988"/>
            <a:ext cx="4011612" cy="116178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2988"/>
            <a:ext cx="6818312" cy="5853345"/>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4768"/>
            <a:ext cx="4011612" cy="4691564"/>
          </a:xfrm>
        </p:spPr>
        <p:txBody>
          <a:bodyPr/>
          <a:lstStyle>
            <a:lvl1pPr marL="0" indent="0">
              <a:buNone/>
              <a:defRPr sz="1400"/>
            </a:lvl1pPr>
            <a:lvl2pPr marL="457123" indent="0">
              <a:buNone/>
              <a:defRPr sz="1200"/>
            </a:lvl2pPr>
            <a:lvl3pPr marL="914246" indent="0">
              <a:buNone/>
              <a:defRPr sz="1000"/>
            </a:lvl3pPr>
            <a:lvl4pPr marL="1371368" indent="0">
              <a:buNone/>
              <a:defRPr sz="1000"/>
            </a:lvl4pPr>
            <a:lvl5pPr marL="1828490" indent="0">
              <a:buNone/>
              <a:defRPr sz="1000"/>
            </a:lvl5pPr>
            <a:lvl6pPr marL="2285613" indent="0">
              <a:buNone/>
              <a:defRPr sz="1000"/>
            </a:lvl6pPr>
            <a:lvl7pPr marL="2742736" indent="0">
              <a:buNone/>
              <a:defRPr sz="1000"/>
            </a:lvl7pPr>
            <a:lvl8pPr marL="3199859" indent="0">
              <a:buNone/>
              <a:defRPr sz="1000"/>
            </a:lvl8pPr>
            <a:lvl9pPr marL="3656981" indent="0">
              <a:buNone/>
              <a:defRPr sz="1000"/>
            </a:lvl9pPr>
          </a:lstStyle>
          <a:p>
            <a:pPr lvl="0"/>
            <a:r>
              <a:rPr lang="zh-CN" altLang="en-US" smtClean="0"/>
              <a:t>单击此处编辑母版文本样式</a:t>
            </a:r>
          </a:p>
        </p:txBody>
      </p:sp>
    </p:spTree>
    <p:extLst>
      <p:ext uri="{BB962C8B-B14F-4D97-AF65-F5344CB8AC3E}">
        <p14:creationId xmlns="" xmlns:p14="http://schemas.microsoft.com/office/powerpoint/2010/main" val="12466912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1078"/>
            <a:ext cx="7316788" cy="566606"/>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633"/>
            <a:ext cx="7316788" cy="4115435"/>
          </a:xfrm>
        </p:spPr>
        <p:txBody>
          <a:bodyPr/>
          <a:lstStyle>
            <a:lvl1pPr marL="0" indent="0">
              <a:buNone/>
              <a:defRPr sz="3200"/>
            </a:lvl1pPr>
            <a:lvl2pPr marL="457123" indent="0">
              <a:buNone/>
              <a:defRPr sz="2900"/>
            </a:lvl2pPr>
            <a:lvl3pPr marL="914246" indent="0">
              <a:buNone/>
              <a:defRPr sz="2400"/>
            </a:lvl3pPr>
            <a:lvl4pPr marL="1371368" indent="0">
              <a:buNone/>
              <a:defRPr sz="2000"/>
            </a:lvl4pPr>
            <a:lvl5pPr marL="1828490" indent="0">
              <a:buNone/>
              <a:defRPr sz="2000"/>
            </a:lvl5pPr>
            <a:lvl6pPr marL="2285613" indent="0">
              <a:buNone/>
              <a:defRPr sz="2000"/>
            </a:lvl6pPr>
            <a:lvl7pPr marL="2742736" indent="0">
              <a:buNone/>
              <a:defRPr sz="2000"/>
            </a:lvl7pPr>
            <a:lvl8pPr marL="3199859" indent="0">
              <a:buNone/>
              <a:defRPr sz="2000"/>
            </a:lvl8pPr>
            <a:lvl9pPr marL="3656981" indent="0">
              <a:buNone/>
              <a:defRPr sz="2000"/>
            </a:lvl9pPr>
          </a:lstStyle>
          <a:p>
            <a:pPr lvl="0"/>
            <a:endParaRPr lang="zh-CN" altLang="en-US" noProof="0"/>
          </a:p>
        </p:txBody>
      </p:sp>
      <p:sp>
        <p:nvSpPr>
          <p:cNvPr id="4" name="文本占位符 3"/>
          <p:cNvSpPr>
            <a:spLocks noGrp="1"/>
          </p:cNvSpPr>
          <p:nvPr>
            <p:ph type="body" sz="half" idx="2"/>
          </p:nvPr>
        </p:nvSpPr>
        <p:spPr>
          <a:xfrm>
            <a:off x="2390776" y="5367683"/>
            <a:ext cx="7316788" cy="804677"/>
          </a:xfrm>
        </p:spPr>
        <p:txBody>
          <a:bodyPr/>
          <a:lstStyle>
            <a:lvl1pPr marL="0" indent="0">
              <a:buNone/>
              <a:defRPr sz="1400"/>
            </a:lvl1pPr>
            <a:lvl2pPr marL="457123" indent="0">
              <a:buNone/>
              <a:defRPr sz="1200"/>
            </a:lvl2pPr>
            <a:lvl3pPr marL="914246" indent="0">
              <a:buNone/>
              <a:defRPr sz="1000"/>
            </a:lvl3pPr>
            <a:lvl4pPr marL="1371368" indent="0">
              <a:buNone/>
              <a:defRPr sz="1000"/>
            </a:lvl4pPr>
            <a:lvl5pPr marL="1828490" indent="0">
              <a:buNone/>
              <a:defRPr sz="1000"/>
            </a:lvl5pPr>
            <a:lvl6pPr marL="2285613" indent="0">
              <a:buNone/>
              <a:defRPr sz="1000"/>
            </a:lvl6pPr>
            <a:lvl7pPr marL="2742736" indent="0">
              <a:buNone/>
              <a:defRPr sz="1000"/>
            </a:lvl7pPr>
            <a:lvl8pPr marL="3199859" indent="0">
              <a:buNone/>
              <a:defRPr sz="1000"/>
            </a:lvl8pPr>
            <a:lvl9pPr marL="3656981" indent="0">
              <a:buNone/>
              <a:defRPr sz="1000"/>
            </a:lvl9pPr>
          </a:lstStyle>
          <a:p>
            <a:pPr lvl="0"/>
            <a:r>
              <a:rPr lang="zh-CN" altLang="en-US" smtClean="0"/>
              <a:t>单击此处编辑母版文本样式</a:t>
            </a:r>
          </a:p>
        </p:txBody>
      </p:sp>
    </p:spTree>
    <p:extLst>
      <p:ext uri="{BB962C8B-B14F-4D97-AF65-F5344CB8AC3E}">
        <p14:creationId xmlns="" xmlns:p14="http://schemas.microsoft.com/office/powerpoint/2010/main" val="32539312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7706423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96375" y="274575"/>
            <a:ext cx="2762250" cy="585017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09625" y="274575"/>
            <a:ext cx="8134350" cy="585017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23496524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09626" y="274576"/>
            <a:ext cx="10975975" cy="1142735"/>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82651" y="1599831"/>
            <a:ext cx="10975975" cy="4524915"/>
          </a:xfrm>
        </p:spPr>
        <p:txBody>
          <a:bodyPr/>
          <a:lstStyle/>
          <a:p>
            <a:pPr lvl="0"/>
            <a:endParaRPr lang="zh-CN" altLang="en-US" noProof="0"/>
          </a:p>
        </p:txBody>
      </p:sp>
    </p:spTree>
    <p:extLst>
      <p:ext uri="{BB962C8B-B14F-4D97-AF65-F5344CB8AC3E}">
        <p14:creationId xmlns="" xmlns:p14="http://schemas.microsoft.com/office/powerpoint/2010/main" val="138124573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8" y="1337374"/>
            <a:ext cx="3848100" cy="3436938"/>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5"/>
          <p:cNvSpPr>
            <a:spLocks/>
          </p:cNvSpPr>
          <p:nvPr userDrawn="1"/>
        </p:nvSpPr>
        <p:spPr bwMode="auto">
          <a:xfrm>
            <a:off x="3175" y="1337374"/>
            <a:ext cx="8864600" cy="3436938"/>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Text Box 7"/>
          <p:cNvSpPr txBox="1">
            <a:spLocks noChangeArrowheads="1"/>
          </p:cNvSpPr>
          <p:nvPr userDrawn="1"/>
        </p:nvSpPr>
        <p:spPr bwMode="auto">
          <a:xfrm>
            <a:off x="9855206" y="4144980"/>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5" y="5527676"/>
            <a:ext cx="955675" cy="998538"/>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508364" name="Rectangle 12"/>
          <p:cNvSpPr>
            <a:spLocks noGrp="1" noChangeArrowheads="1"/>
          </p:cNvSpPr>
          <p:nvPr>
            <p:ph type="ctrTitle"/>
          </p:nvPr>
        </p:nvSpPr>
        <p:spPr>
          <a:xfrm>
            <a:off x="896938" y="2130425"/>
            <a:ext cx="7350125"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8" y="4108450"/>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smtClean="0"/>
              <a:t>单击此处编辑母版副标题样式</a:t>
            </a:r>
            <a:endParaRPr lang="zh-CN" altLang="en-US"/>
          </a:p>
        </p:txBody>
      </p:sp>
      <p:sp>
        <p:nvSpPr>
          <p:cNvPr id="1508366" name="Rectangle 14"/>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srgbClr val="000000"/>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8" y="5278438"/>
            <a:ext cx="989012" cy="184150"/>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21"/>
          <p:cNvGrpSpPr>
            <a:grpSpLocks/>
          </p:cNvGrpSpPr>
          <p:nvPr userDrawn="1"/>
        </p:nvGrpSpPr>
        <p:grpSpPr bwMode="auto">
          <a:xfrm>
            <a:off x="12472988" y="6203950"/>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26"/>
          <p:cNvGrpSpPr>
            <a:grpSpLocks/>
          </p:cNvGrpSpPr>
          <p:nvPr userDrawn="1"/>
        </p:nvGrpSpPr>
        <p:grpSpPr bwMode="auto">
          <a:xfrm>
            <a:off x="12472988" y="6450013"/>
            <a:ext cx="989012" cy="182562"/>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31"/>
          <p:cNvGrpSpPr>
            <a:grpSpLocks/>
          </p:cNvGrpSpPr>
          <p:nvPr userDrawn="1"/>
        </p:nvGrpSpPr>
        <p:grpSpPr bwMode="auto">
          <a:xfrm>
            <a:off x="12472988" y="5527675"/>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36"/>
          <p:cNvGrpSpPr>
            <a:grpSpLocks/>
          </p:cNvGrpSpPr>
          <p:nvPr userDrawn="1"/>
        </p:nvGrpSpPr>
        <p:grpSpPr bwMode="auto">
          <a:xfrm>
            <a:off x="12472988" y="5957888"/>
            <a:ext cx="989012" cy="182562"/>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41"/>
          <p:cNvGrpSpPr>
            <a:grpSpLocks/>
          </p:cNvGrpSpPr>
          <p:nvPr userDrawn="1"/>
        </p:nvGrpSpPr>
        <p:grpSpPr bwMode="auto">
          <a:xfrm>
            <a:off x="12472988" y="6697663"/>
            <a:ext cx="989012" cy="182562"/>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46"/>
          <p:cNvGrpSpPr>
            <a:grpSpLocks/>
          </p:cNvGrpSpPr>
          <p:nvPr userDrawn="1"/>
        </p:nvGrpSpPr>
        <p:grpSpPr bwMode="auto">
          <a:xfrm>
            <a:off x="12472988" y="5032375"/>
            <a:ext cx="989012" cy="184150"/>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51"/>
          <p:cNvGrpSpPr>
            <a:grpSpLocks/>
          </p:cNvGrpSpPr>
          <p:nvPr userDrawn="1"/>
        </p:nvGrpSpPr>
        <p:grpSpPr bwMode="auto">
          <a:xfrm>
            <a:off x="12472988" y="4600575"/>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56"/>
          <p:cNvGrpSpPr>
            <a:grpSpLocks/>
          </p:cNvGrpSpPr>
          <p:nvPr userDrawn="1"/>
        </p:nvGrpSpPr>
        <p:grpSpPr bwMode="auto">
          <a:xfrm>
            <a:off x="12472988" y="4354513"/>
            <a:ext cx="989012" cy="184150"/>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
        <p:nvSpPr>
          <p:cNvPr id="64" name="Rectangle 19"/>
          <p:cNvSpPr>
            <a:spLocks noGrp="1" noChangeArrowheads="1"/>
          </p:cNvSpPr>
          <p:nvPr>
            <p:ph type="dt" sz="quarter" idx="2"/>
          </p:nvPr>
        </p:nvSpPr>
        <p:spPr bwMode="auto">
          <a:xfrm>
            <a:off x="876300" y="479425"/>
            <a:ext cx="1625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fontAlgn="auto">
              <a:spcBef>
                <a:spcPts val="0"/>
              </a:spcBef>
              <a:spcAft>
                <a:spcPts val="0"/>
              </a:spcAft>
              <a:buClrTx/>
              <a:buFontTx/>
              <a:buNone/>
              <a:defRPr/>
            </a:pPr>
            <a:endParaRPr lang="en-US" altLang="zh-CN" b="0" kern="0" dirty="0">
              <a:solidFill>
                <a:sysClr val="windowText" lastClr="000000"/>
              </a:solidFill>
              <a:latin typeface="FrutigerNext LT Medium"/>
            </a:endParaRP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50" y="5696823"/>
            <a:ext cx="706438" cy="704850"/>
          </a:xfrm>
          <a:prstGeom prst="rect">
            <a:avLst/>
          </a:prstGeom>
          <a:noFill/>
        </p:spPr>
      </p:pic>
      <p:sp>
        <p:nvSpPr>
          <p:cNvPr id="62" name="Rectangle 21"/>
          <p:cNvSpPr>
            <a:spLocks noChangeArrowheads="1"/>
          </p:cNvSpPr>
          <p:nvPr userDrawn="1"/>
        </p:nvSpPr>
        <p:spPr bwMode="auto">
          <a:xfrm>
            <a:off x="888365" y="6063598"/>
            <a:ext cx="2143040" cy="24622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80082" tIns="0" rIns="80082" bIns="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801688" eaLnBrk="0" hangingPunct="0">
              <a:buClrTx/>
              <a:buFontTx/>
              <a:buNone/>
            </a:pPr>
            <a:r>
              <a:rPr lang="en-US" altLang="zh-CN" sz="1600" b="0" dirty="0">
                <a:solidFill>
                  <a:srgbClr val="000000">
                    <a:lumMod val="75000"/>
                    <a:lumOff val="25000"/>
                  </a:srgbClr>
                </a:solidFill>
                <a:latin typeface="FrutigerNext LT Bold" pitchFamily="1" charset="0"/>
                <a:ea typeface="ＭＳ Ｐゴシック" pitchFamily="34" charset="-128"/>
              </a:rPr>
              <a:t>Huawei Confidential </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38" y="1600200"/>
            <a:ext cx="54117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67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67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5" y="5367338"/>
            <a:ext cx="73167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0" y="274638"/>
            <a:ext cx="808037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16比9"/>
          <p:cNvPicPr>
            <a:picLocks noChangeAspect="1" noChangeArrowheads="1"/>
          </p:cNvPicPr>
          <p:nvPr/>
        </p:nvPicPr>
        <p:blipFill>
          <a:blip r:embed="rId2" cstate="print"/>
          <a:srcRect/>
          <a:stretch>
            <a:fillRect/>
          </a:stretch>
        </p:blipFill>
        <p:spPr bwMode="auto">
          <a:xfrm>
            <a:off x="0" y="873125"/>
            <a:ext cx="12195175" cy="3779838"/>
          </a:xfrm>
          <a:prstGeom prst="rect">
            <a:avLst/>
          </a:prstGeom>
          <a:noFill/>
          <a:ln w="9525">
            <a:noFill/>
            <a:miter lim="800000"/>
            <a:headEnd/>
            <a:tailEnd/>
          </a:ln>
        </p:spPr>
      </p:pic>
      <p:pic>
        <p:nvPicPr>
          <p:cNvPr id="5" name="Picture 3" descr="Logo"/>
          <p:cNvPicPr>
            <a:picLocks noChangeAspect="1" noChangeArrowheads="1"/>
          </p:cNvPicPr>
          <p:nvPr/>
        </p:nvPicPr>
        <p:blipFill>
          <a:blip r:embed="rId3" cstate="print"/>
          <a:srcRect/>
          <a:stretch>
            <a:fillRect/>
          </a:stretch>
        </p:blipFill>
        <p:spPr bwMode="auto">
          <a:xfrm>
            <a:off x="10102850" y="5567363"/>
            <a:ext cx="819150" cy="820737"/>
          </a:xfrm>
          <a:prstGeom prst="rect">
            <a:avLst/>
          </a:prstGeom>
          <a:noFill/>
          <a:ln w="9525">
            <a:noFill/>
            <a:miter lim="800000"/>
            <a:headEnd/>
            <a:tailEnd/>
          </a:ln>
        </p:spPr>
      </p:pic>
      <p:sp>
        <p:nvSpPr>
          <p:cNvPr id="6" name="Text Box 6"/>
          <p:cNvSpPr txBox="1">
            <a:spLocks noChangeArrowheads="1"/>
          </p:cNvSpPr>
          <p:nvPr/>
        </p:nvSpPr>
        <p:spPr bwMode="auto">
          <a:xfrm>
            <a:off x="871538" y="6205538"/>
            <a:ext cx="2832100" cy="288925"/>
          </a:xfrm>
          <a:prstGeom prst="rect">
            <a:avLst/>
          </a:prstGeom>
          <a:noFill/>
          <a:ln w="9525">
            <a:noFill/>
            <a:miter lim="800000"/>
            <a:headEnd/>
            <a:tailEnd/>
          </a:ln>
        </p:spPr>
        <p:txBody>
          <a:bodyPr wrap="none" lIns="87783" tIns="43893" rIns="87783" bIns="43893">
            <a:spAutoFit/>
          </a:bodyPr>
          <a:lstStyle/>
          <a:p>
            <a:pPr defTabSz="877740" eaLnBrk="0" hangingPunct="0">
              <a:buClrTx/>
              <a:buFontTx/>
              <a:buNone/>
              <a:defRPr/>
            </a:pPr>
            <a:r>
              <a:rPr lang="en-US" altLang="zh-CN" sz="1300" b="0" dirty="0">
                <a:solidFill>
                  <a:srgbClr val="000000"/>
                </a:solidFill>
                <a:latin typeface="FrutigerNext LT Bold" pitchFamily="1" charset="0"/>
                <a:ea typeface="ＭＳ Ｐゴシック" pitchFamily="34" charset="-128"/>
              </a:rPr>
              <a:t>HUAWEI TECHNOLOGIES CO., LTD.</a:t>
            </a:r>
            <a:endParaRPr lang="en-US" altLang="zh-CN" sz="2400" b="0" dirty="0">
              <a:solidFill>
                <a:srgbClr val="000000"/>
              </a:solidFill>
              <a:ea typeface="ＭＳ Ｐゴシック" pitchFamily="34" charset="-128"/>
            </a:endParaRPr>
          </a:p>
        </p:txBody>
      </p:sp>
      <p:sp>
        <p:nvSpPr>
          <p:cNvPr id="7" name="Text Box 7"/>
          <p:cNvSpPr txBox="1">
            <a:spLocks noChangeArrowheads="1"/>
          </p:cNvSpPr>
          <p:nvPr/>
        </p:nvSpPr>
        <p:spPr bwMode="auto">
          <a:xfrm>
            <a:off x="9636125" y="4094163"/>
            <a:ext cx="1449388" cy="288925"/>
          </a:xfrm>
          <a:prstGeom prst="rect">
            <a:avLst/>
          </a:prstGeom>
          <a:noFill/>
          <a:ln w="9525">
            <a:noFill/>
            <a:miter lim="800000"/>
            <a:headEnd/>
            <a:tailEnd/>
          </a:ln>
        </p:spPr>
        <p:txBody>
          <a:bodyPr wrap="none" lIns="87783" tIns="43893" rIns="87783" bIns="43893">
            <a:spAutoFit/>
          </a:bodyPr>
          <a:lstStyle/>
          <a:p>
            <a:pPr defTabSz="877740" eaLnBrk="0" hangingPunct="0">
              <a:buClrTx/>
              <a:buFontTx/>
              <a:buNone/>
              <a:defRPr/>
            </a:pPr>
            <a:r>
              <a:rPr lang="en-US" altLang="zh-CN" sz="1300" b="0" dirty="0">
                <a:solidFill>
                  <a:srgbClr val="FFFFFF"/>
                </a:solidFill>
                <a:latin typeface="FrutigerNext LT Regular" pitchFamily="34" charset="0"/>
                <a:ea typeface="ＭＳ Ｐゴシック" pitchFamily="34" charset="-128"/>
              </a:rPr>
              <a:t>www.huawei.com</a:t>
            </a:r>
          </a:p>
        </p:txBody>
      </p:sp>
      <p:sp>
        <p:nvSpPr>
          <p:cNvPr id="8" name="Rectangle 8"/>
          <p:cNvSpPr>
            <a:spLocks noChangeArrowheads="1"/>
          </p:cNvSpPr>
          <p:nvPr/>
        </p:nvSpPr>
        <p:spPr bwMode="auto">
          <a:xfrm>
            <a:off x="5313363" y="6205538"/>
            <a:ext cx="1785937" cy="288925"/>
          </a:xfrm>
          <a:prstGeom prst="rect">
            <a:avLst/>
          </a:prstGeom>
          <a:noFill/>
          <a:ln w="9525" algn="ctr">
            <a:noFill/>
            <a:miter lim="800000"/>
            <a:headEnd/>
            <a:tailEnd/>
          </a:ln>
          <a:effectLst/>
        </p:spPr>
        <p:txBody>
          <a:bodyPr wrap="none" lIns="87747" tIns="43871" rIns="87747" bIns="43871">
            <a:spAutoFit/>
          </a:bodyPr>
          <a:lstStyle/>
          <a:p>
            <a:pPr defTabSz="877740" eaLnBrk="0" hangingPunct="0">
              <a:buClrTx/>
              <a:buFontTx/>
              <a:buNone/>
              <a:defRPr/>
            </a:pPr>
            <a:r>
              <a:rPr lang="en-US" altLang="zh-CN" sz="1300" b="0" dirty="0" err="1">
                <a:solidFill>
                  <a:srgbClr val="000000"/>
                </a:solidFill>
                <a:latin typeface="FrutigerNext LT Bold" pitchFamily="1" charset="0"/>
                <a:ea typeface="ＭＳ Ｐゴシック" pitchFamily="34" charset="-128"/>
              </a:rPr>
              <a:t>Huawei</a:t>
            </a:r>
            <a:r>
              <a:rPr lang="en-US" altLang="zh-CN" sz="1300" b="0" dirty="0">
                <a:solidFill>
                  <a:srgbClr val="000000"/>
                </a:solidFill>
                <a:latin typeface="FrutigerNext LT Bold" pitchFamily="1" charset="0"/>
                <a:ea typeface="ＭＳ Ｐゴシック" pitchFamily="34" charset="-128"/>
              </a:rPr>
              <a:t> Confidential </a:t>
            </a:r>
          </a:p>
        </p:txBody>
      </p:sp>
      <p:sp>
        <p:nvSpPr>
          <p:cNvPr id="9" name="Rectangle 9"/>
          <p:cNvSpPr>
            <a:spLocks noChangeArrowheads="1"/>
          </p:cNvSpPr>
          <p:nvPr/>
        </p:nvSpPr>
        <p:spPr bwMode="auto">
          <a:xfrm>
            <a:off x="8905875" y="303213"/>
            <a:ext cx="2247900" cy="319087"/>
          </a:xfrm>
          <a:prstGeom prst="rect">
            <a:avLst/>
          </a:prstGeom>
          <a:noFill/>
          <a:ln w="9525" algn="ctr">
            <a:noFill/>
            <a:miter lim="800000"/>
            <a:headEnd/>
            <a:tailEnd/>
          </a:ln>
          <a:effectLst/>
        </p:spPr>
        <p:txBody>
          <a:bodyPr wrap="none" lIns="87747" tIns="43871" rIns="87747" bIns="43871">
            <a:spAutoFit/>
          </a:bodyPr>
          <a:lstStyle/>
          <a:p>
            <a:pPr defTabSz="877740" eaLnBrk="0" hangingPunct="0">
              <a:buClrTx/>
              <a:buFontTx/>
              <a:buNone/>
              <a:defRPr/>
            </a:pPr>
            <a:r>
              <a:rPr lang="en-US" altLang="zh-CN" sz="1500" dirty="0">
                <a:solidFill>
                  <a:srgbClr val="666666"/>
                </a:solidFill>
                <a:latin typeface="FrutigerNext LT Regular" pitchFamily="34" charset="0"/>
                <a:ea typeface="ＭＳ Ｐゴシック" pitchFamily="34" charset="-128"/>
              </a:rPr>
              <a:t>Security Level: Internal </a:t>
            </a:r>
          </a:p>
        </p:txBody>
      </p:sp>
      <p:sp>
        <p:nvSpPr>
          <p:cNvPr id="10" name="Text Box 11"/>
          <p:cNvSpPr txBox="1">
            <a:spLocks noChangeArrowheads="1"/>
          </p:cNvSpPr>
          <p:nvPr/>
        </p:nvSpPr>
        <p:spPr bwMode="auto">
          <a:xfrm>
            <a:off x="-2624138" y="1323975"/>
            <a:ext cx="2624138" cy="4103688"/>
          </a:xfrm>
          <a:prstGeom prst="rect">
            <a:avLst/>
          </a:prstGeom>
          <a:noFill/>
          <a:ln w="9525" algn="ctr">
            <a:noFill/>
            <a:miter lim="800000"/>
            <a:headEnd/>
            <a:tailEnd/>
          </a:ln>
          <a:effectLst/>
        </p:spPr>
        <p:txBody>
          <a:bodyPr lIns="87799" tIns="43899" rIns="87799" bIns="43899">
            <a:spAutoFit/>
          </a:bodyPr>
          <a:lstStyle/>
          <a:p>
            <a:pPr algn="r" defTabSz="877740" eaLnBrk="0" hangingPunct="0">
              <a:lnSpc>
                <a:spcPct val="125000"/>
              </a:lnSpc>
              <a:buClrTx/>
              <a:buFontTx/>
              <a:buNone/>
              <a:defRPr/>
            </a:pPr>
            <a:r>
              <a:rPr lang="zh-CN" altLang="en-US" sz="1200" b="0" dirty="0">
                <a:solidFill>
                  <a:srgbClr val="FFFFFF"/>
                </a:solidFill>
                <a:ea typeface="华文细黑" pitchFamily="2" charset="-122"/>
              </a:rPr>
              <a:t>英文标题</a:t>
            </a:r>
            <a:r>
              <a:rPr lang="en-US" altLang="zh-CN" sz="1200" b="0" dirty="0">
                <a:solidFill>
                  <a:srgbClr val="FFFFFF"/>
                </a:solidFill>
                <a:ea typeface="华文细黑" pitchFamily="2" charset="-122"/>
              </a:rPr>
              <a:t>:40-47pt  </a:t>
            </a:r>
          </a:p>
          <a:p>
            <a:pPr algn="r" defTabSz="877740" eaLnBrk="0" hangingPunct="0">
              <a:lnSpc>
                <a:spcPct val="125000"/>
              </a:lnSpc>
              <a:buClrTx/>
              <a:buFontTx/>
              <a:buNone/>
              <a:defRPr/>
            </a:pPr>
            <a:r>
              <a:rPr lang="zh-CN" altLang="en-US" sz="1200" b="0" dirty="0">
                <a:solidFill>
                  <a:srgbClr val="FFFFFF"/>
                </a:solidFill>
                <a:ea typeface="华文细黑" pitchFamily="2" charset="-122"/>
              </a:rPr>
              <a:t>副标题</a:t>
            </a:r>
            <a:r>
              <a:rPr lang="en-US" altLang="zh-CN" sz="1200" b="0" dirty="0">
                <a:solidFill>
                  <a:srgbClr val="FFFFFF"/>
                </a:solidFill>
                <a:ea typeface="华文细黑" pitchFamily="2" charset="-122"/>
              </a:rPr>
              <a:t>:26-30pt</a:t>
            </a:r>
          </a:p>
          <a:p>
            <a:pPr algn="r" defTabSz="877740" eaLnBrk="0" hangingPunct="0">
              <a:lnSpc>
                <a:spcPct val="125000"/>
              </a:lnSpc>
              <a:buClrTx/>
              <a:buFontTx/>
              <a:buNone/>
              <a:defRPr/>
            </a:pPr>
            <a:r>
              <a:rPr lang="zh-CN" altLang="en-US" sz="1200" b="0" dirty="0">
                <a:solidFill>
                  <a:srgbClr val="FFFFFF"/>
                </a:solidFill>
                <a:ea typeface="华文细黑" pitchFamily="2" charset="-122"/>
              </a:rPr>
              <a:t>字体颜色</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反白</a:t>
            </a:r>
          </a:p>
          <a:p>
            <a:pPr algn="r" defTabSz="877740" eaLnBrk="0" hangingPunct="0">
              <a:lnSpc>
                <a:spcPct val="125000"/>
              </a:lnSpc>
              <a:buClrTx/>
              <a:buFontTx/>
              <a:buNone/>
              <a:defRPr/>
            </a:pPr>
            <a:r>
              <a:rPr lang="zh-CN" altLang="en-US" sz="1200" b="0" dirty="0">
                <a:solidFill>
                  <a:srgbClr val="FFFFFF"/>
                </a:solidFill>
                <a:ea typeface="华文细黑" pitchFamily="2" charset="-122"/>
              </a:rPr>
              <a:t>内部使用字体 </a:t>
            </a:r>
            <a:r>
              <a:rPr lang="en-US" altLang="zh-CN" sz="1200" b="0" dirty="0">
                <a:solidFill>
                  <a:srgbClr val="FFFFFF"/>
                </a:solidFill>
                <a:ea typeface="华文细黑" pitchFamily="2" charset="-122"/>
              </a:rPr>
              <a:t>:</a:t>
            </a:r>
          </a:p>
          <a:p>
            <a:pPr algn="r" defTabSz="877740" eaLnBrk="0" hangingPunct="0">
              <a:lnSpc>
                <a:spcPct val="125000"/>
              </a:lnSpc>
              <a:buClrTx/>
              <a:buFontTx/>
              <a:buNone/>
              <a:defRPr/>
            </a:pPr>
            <a:r>
              <a:rPr lang="en-US" altLang="zh-CN" sz="1200" b="0" dirty="0" err="1">
                <a:solidFill>
                  <a:srgbClr val="FFFFFF"/>
                </a:solidFill>
                <a:ea typeface="华文细黑" pitchFamily="2" charset="-122"/>
              </a:rPr>
              <a:t>FrutigerNext</a:t>
            </a:r>
            <a:r>
              <a:rPr lang="en-US" altLang="zh-CN" sz="1200" b="0" dirty="0">
                <a:solidFill>
                  <a:srgbClr val="FFFFFF"/>
                </a:solidFill>
                <a:ea typeface="华文细黑" pitchFamily="2" charset="-122"/>
              </a:rPr>
              <a:t> LT Medium</a:t>
            </a:r>
          </a:p>
          <a:p>
            <a:pPr algn="r" defTabSz="877740" eaLnBrk="0" hangingPunct="0">
              <a:lnSpc>
                <a:spcPct val="125000"/>
              </a:lnSpc>
              <a:buClrTx/>
              <a:buFontTx/>
              <a:buNone/>
              <a:defRPr/>
            </a:pPr>
            <a:r>
              <a:rPr lang="zh-CN" altLang="en-US" sz="1200" b="0" dirty="0">
                <a:solidFill>
                  <a:srgbClr val="FFFFFF"/>
                </a:solidFill>
                <a:ea typeface="华文细黑" pitchFamily="2" charset="-122"/>
              </a:rPr>
              <a:t>外部使用字体 </a:t>
            </a:r>
            <a:r>
              <a:rPr lang="en-US" altLang="zh-CN" sz="1200" b="0" dirty="0">
                <a:solidFill>
                  <a:srgbClr val="FFFFFF"/>
                </a:solidFill>
                <a:ea typeface="华文细黑" pitchFamily="2" charset="-122"/>
              </a:rPr>
              <a:t>: Arial</a:t>
            </a: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r>
              <a:rPr lang="zh-CN" altLang="en-US" sz="1200" b="0" dirty="0">
                <a:solidFill>
                  <a:srgbClr val="FFFFFF"/>
                </a:solidFill>
                <a:ea typeface="华文细黑" pitchFamily="2" charset="-122"/>
              </a:rPr>
              <a:t>中文标题</a:t>
            </a:r>
            <a:r>
              <a:rPr lang="en-US" altLang="zh-CN" sz="1200" b="0" dirty="0">
                <a:solidFill>
                  <a:srgbClr val="FFFFFF"/>
                </a:solidFill>
                <a:ea typeface="华文细黑" pitchFamily="2" charset="-122"/>
              </a:rPr>
              <a:t>:35-47pt</a:t>
            </a:r>
          </a:p>
          <a:p>
            <a:pPr algn="r" defTabSz="877740" eaLnBrk="0" hangingPunct="0">
              <a:lnSpc>
                <a:spcPct val="125000"/>
              </a:lnSpc>
              <a:buClrTx/>
              <a:buFontTx/>
              <a:buNone/>
              <a:defRPr/>
            </a:pPr>
            <a:r>
              <a:rPr lang="zh-CN" altLang="en-US" sz="1200" b="0" dirty="0">
                <a:solidFill>
                  <a:srgbClr val="FFFFFF"/>
                </a:solidFill>
                <a:ea typeface="华文细黑" pitchFamily="2" charset="-122"/>
              </a:rPr>
              <a:t>字体</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黑体</a:t>
            </a:r>
          </a:p>
          <a:p>
            <a:pPr algn="r" defTabSz="877740" eaLnBrk="0" hangingPunct="0">
              <a:lnSpc>
                <a:spcPct val="125000"/>
              </a:lnSpc>
              <a:buClrTx/>
              <a:buFontTx/>
              <a:buNone/>
              <a:defRPr/>
            </a:pPr>
            <a:r>
              <a:rPr lang="en-US" altLang="zh-CN" sz="1200" b="0" dirty="0">
                <a:solidFill>
                  <a:srgbClr val="FFFFFF"/>
                </a:solidFill>
                <a:ea typeface="华文细黑" pitchFamily="2" charset="-122"/>
              </a:rPr>
              <a:t>  </a:t>
            </a:r>
            <a:r>
              <a:rPr lang="zh-CN" altLang="en-US" sz="1200" b="0" dirty="0">
                <a:solidFill>
                  <a:srgbClr val="FFFFFF"/>
                </a:solidFill>
                <a:ea typeface="华文细黑" pitchFamily="2" charset="-122"/>
              </a:rPr>
              <a:t>副标题</a:t>
            </a:r>
            <a:r>
              <a:rPr lang="en-US" altLang="zh-CN" sz="1200" b="0" dirty="0">
                <a:solidFill>
                  <a:srgbClr val="FFFFFF"/>
                </a:solidFill>
                <a:ea typeface="华文细黑" pitchFamily="2" charset="-122"/>
              </a:rPr>
              <a:t>:24-28pt</a:t>
            </a: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r>
              <a:rPr lang="zh-CN" altLang="en-US" sz="1200" b="0" dirty="0">
                <a:solidFill>
                  <a:srgbClr val="FFFFFF"/>
                </a:solidFill>
                <a:ea typeface="华文细黑" pitchFamily="2" charset="-122"/>
              </a:rPr>
              <a:t>字体颜色</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反白</a:t>
            </a:r>
          </a:p>
          <a:p>
            <a:pPr algn="r" defTabSz="877740" eaLnBrk="0" hangingPunct="0">
              <a:lnSpc>
                <a:spcPct val="125000"/>
              </a:lnSpc>
              <a:buClrTx/>
              <a:buFontTx/>
              <a:buNone/>
              <a:defRPr/>
            </a:pPr>
            <a:r>
              <a:rPr lang="zh-CN" altLang="en-US" sz="1200" b="0" dirty="0">
                <a:solidFill>
                  <a:srgbClr val="FFFFFF"/>
                </a:solidFill>
                <a:ea typeface="华文细黑" pitchFamily="2" charset="-122"/>
              </a:rPr>
              <a:t>字体</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细黑体</a:t>
            </a:r>
          </a:p>
          <a:p>
            <a:pPr algn="r" defTabSz="877740" eaLnBrk="0" hangingPunct="0">
              <a:lnSpc>
                <a:spcPct val="125000"/>
              </a:lnSpc>
              <a:buClrTx/>
              <a:buFontTx/>
              <a:buNone/>
              <a:defRPr/>
            </a:pP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endParaRPr lang="zh-CN" altLang="en-US" sz="1200" b="0" dirty="0">
              <a:solidFill>
                <a:srgbClr val="FFFFFF"/>
              </a:solidFill>
              <a:ea typeface="华文细黑" pitchFamily="2" charset="-122"/>
            </a:endParaRPr>
          </a:p>
          <a:p>
            <a:pPr algn="r" defTabSz="877740" eaLnBrk="0" hangingPunct="0">
              <a:lnSpc>
                <a:spcPct val="125000"/>
              </a:lnSpc>
              <a:buClrTx/>
              <a:buFontTx/>
              <a:buNone/>
              <a:defRPr/>
            </a:pPr>
            <a:endParaRPr lang="zh-CN" altLang="en-US" sz="1200" b="0" dirty="0">
              <a:solidFill>
                <a:srgbClr val="FFFFFF"/>
              </a:solidFill>
              <a:ea typeface="华文细黑" pitchFamily="2" charset="-122"/>
            </a:endParaRPr>
          </a:p>
          <a:p>
            <a:pPr algn="r" defTabSz="877740" eaLnBrk="0" hangingPunct="0">
              <a:lnSpc>
                <a:spcPct val="125000"/>
              </a:lnSpc>
              <a:spcBef>
                <a:spcPct val="50000"/>
              </a:spcBef>
              <a:buClrTx/>
              <a:buFontTx/>
              <a:buNone/>
              <a:defRPr/>
            </a:pPr>
            <a:endParaRPr lang="zh-CN" altLang="en-US" sz="1200" b="0" dirty="0">
              <a:solidFill>
                <a:srgbClr val="000000"/>
              </a:solidFill>
              <a:ea typeface="华文细黑" pitchFamily="2" charset="-122"/>
            </a:endParaRPr>
          </a:p>
        </p:txBody>
      </p:sp>
      <p:sp>
        <p:nvSpPr>
          <p:cNvPr id="664580" name="Rectangle 4"/>
          <p:cNvSpPr>
            <a:spLocks noGrp="1" noChangeArrowheads="1"/>
          </p:cNvSpPr>
          <p:nvPr>
            <p:ph type="ctrTitle" sz="quarter"/>
          </p:nvPr>
        </p:nvSpPr>
        <p:spPr>
          <a:xfrm>
            <a:off x="914400" y="1391917"/>
            <a:ext cx="7073900" cy="1666489"/>
          </a:xfrm>
        </p:spPr>
        <p:txBody>
          <a:bodyPr lIns="87799" tIns="43899" rIns="87799" bIns="43899"/>
          <a:lstStyle>
            <a:lvl1pPr algn="ctr">
              <a:defRPr sz="4500" b="1">
                <a:solidFill>
                  <a:schemeClr val="bg1"/>
                </a:solidFill>
              </a:defRPr>
            </a:lvl1pPr>
          </a:lstStyle>
          <a:p>
            <a:r>
              <a:rPr lang="zh-CN" altLang="en-US"/>
              <a:t>单击此处编辑母版标题样式</a:t>
            </a:r>
          </a:p>
        </p:txBody>
      </p:sp>
      <p:sp>
        <p:nvSpPr>
          <p:cNvPr id="664581" name="Rectangle 5"/>
          <p:cNvSpPr>
            <a:spLocks noGrp="1" noChangeArrowheads="1"/>
          </p:cNvSpPr>
          <p:nvPr>
            <p:ph type="subTitle" sz="quarter" idx="1"/>
          </p:nvPr>
        </p:nvSpPr>
        <p:spPr>
          <a:xfrm>
            <a:off x="912814" y="3182203"/>
            <a:ext cx="7075487" cy="864987"/>
          </a:xfrm>
        </p:spPr>
        <p:txBody>
          <a:bodyPr lIns="87799" tIns="43899" rIns="87799" bIns="43899"/>
          <a:lstStyle>
            <a:lvl1pPr marL="0" indent="0" algn="ctr">
              <a:buFont typeface="Wingdings" pitchFamily="2" charset="2"/>
              <a:buNone/>
              <a:defRPr sz="2300" b="0">
                <a:solidFill>
                  <a:schemeClr val="bg1"/>
                </a:solidFill>
                <a:latin typeface="华文细黑" pitchFamily="2" charset="-122"/>
              </a:defRPr>
            </a:lvl1pPr>
          </a:lstStyle>
          <a:p>
            <a:r>
              <a:rPr lang="zh-CN" altLang="en-US"/>
              <a:t>单击此处编辑母版副标题样式</a:t>
            </a:r>
          </a:p>
        </p:txBody>
      </p:sp>
      <p:sp>
        <p:nvSpPr>
          <p:cNvPr id="11" name="Date Placeholder 10"/>
          <p:cNvSpPr>
            <a:spLocks noGrp="1" noChangeArrowheads="1"/>
          </p:cNvSpPr>
          <p:nvPr>
            <p:ph type="dt" sz="quarter" idx="10"/>
          </p:nvPr>
        </p:nvSpPr>
        <p:spPr bwMode="auto">
          <a:xfrm>
            <a:off x="912813" y="363538"/>
            <a:ext cx="2846387" cy="474662"/>
          </a:xfrm>
          <a:prstGeom prst="rect">
            <a:avLst/>
          </a:prstGeom>
          <a:ln>
            <a:miter lim="800000"/>
            <a:headEnd/>
            <a:tailEnd/>
          </a:ln>
        </p:spPr>
        <p:txBody>
          <a:bodyPr vert="horz" wrap="square" lIns="87799" tIns="43899" rIns="87799" bIns="43899" numCol="1" anchor="t" anchorCtr="0" compatLnSpc="1">
            <a:prstTxWarp prst="textNoShape">
              <a:avLst/>
            </a:prstTxWarp>
          </a:bodyPr>
          <a:lstStyle>
            <a:lvl1pPr eaLnBrk="0" hangingPunct="0">
              <a:defRPr sz="1300" b="0">
                <a:solidFill>
                  <a:srgbClr val="000000"/>
                </a:solidFill>
                <a:latin typeface="FrutigerNext LT Regular" pitchFamily="34" charset="0"/>
                <a:ea typeface="MS PGothic" pitchFamily="34" charset="-128"/>
              </a:defRPr>
            </a:lvl1pPr>
          </a:lstStyle>
          <a:p>
            <a:pPr>
              <a:buClrTx/>
              <a:buFontTx/>
              <a:buNone/>
            </a:pPr>
            <a:fld id="{496DEE63-2633-47A6-8940-2A0DD9F25EC3}" type="datetime1">
              <a:rPr lang="zh-CN" altLang="en-US"/>
              <a:pPr>
                <a:buClrTx/>
                <a:buFontTx/>
                <a:buNone/>
              </a:pPr>
              <a:t>2016/6/26</a:t>
            </a:fld>
            <a:endParaRPr lang="en-US" altLang="zh-CN"/>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l">
              <a:defRPr sz="3400" b="0">
                <a:latin typeface="+mj-lt"/>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5" y="4407469"/>
            <a:ext cx="10366375" cy="136176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5" y="2906042"/>
            <a:ext cx="10366375" cy="1501427"/>
          </a:xfrm>
        </p:spPr>
        <p:txBody>
          <a:bodyPr anchor="b"/>
          <a:lstStyle>
            <a:lvl1pPr marL="0" indent="0">
              <a:buNone/>
              <a:defRPr sz="2000"/>
            </a:lvl1pPr>
            <a:lvl2pPr marL="457123" indent="0">
              <a:buNone/>
              <a:defRPr sz="1800"/>
            </a:lvl2pPr>
            <a:lvl3pPr marL="914246" indent="0">
              <a:buNone/>
              <a:defRPr sz="1500"/>
            </a:lvl3pPr>
            <a:lvl4pPr marL="1371368" indent="0">
              <a:buNone/>
              <a:defRPr sz="1400"/>
            </a:lvl4pPr>
            <a:lvl5pPr marL="1828490" indent="0">
              <a:buNone/>
              <a:defRPr sz="1400"/>
            </a:lvl5pPr>
            <a:lvl6pPr marL="2285613" indent="0">
              <a:buNone/>
              <a:defRPr sz="1400"/>
            </a:lvl6pPr>
            <a:lvl7pPr marL="2742736" indent="0">
              <a:buNone/>
              <a:defRPr sz="1400"/>
            </a:lvl7pPr>
            <a:lvl8pPr marL="3199859" indent="0">
              <a:buNone/>
              <a:defRPr sz="1400"/>
            </a:lvl8pPr>
            <a:lvl9pPr marL="3656981" indent="0">
              <a:buNone/>
              <a:defRPr sz="1400"/>
            </a:lvl9pPr>
          </a:lstStyle>
          <a:p>
            <a:pPr lvl="0"/>
            <a:r>
              <a:rPr lang="zh-CN" altLang="en-US" smtClean="0"/>
              <a:t>单击此处编辑母版文本样式</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82650" y="1599831"/>
            <a:ext cx="5411788" cy="4524915"/>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446838" y="1599831"/>
            <a:ext cx="5411788" cy="4524915"/>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576"/>
            <a:ext cx="10975975" cy="114273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2" y="1534758"/>
            <a:ext cx="5387975" cy="639614"/>
          </a:xfrm>
        </p:spPr>
        <p:txBody>
          <a:bodyPr anchor="b"/>
          <a:lstStyle>
            <a:lvl1pPr marL="0" indent="0">
              <a:buNone/>
              <a:defRPr sz="2400" b="1"/>
            </a:lvl1pPr>
            <a:lvl2pPr marL="457123" indent="0">
              <a:buNone/>
              <a:defRPr sz="2000" b="1"/>
            </a:lvl2pPr>
            <a:lvl3pPr marL="914246" indent="0">
              <a:buNone/>
              <a:defRPr sz="1800" b="1"/>
            </a:lvl3pPr>
            <a:lvl4pPr marL="1371368" indent="0">
              <a:buNone/>
              <a:defRPr sz="1500" b="1"/>
            </a:lvl4pPr>
            <a:lvl5pPr marL="1828490" indent="0">
              <a:buNone/>
              <a:defRPr sz="1500" b="1"/>
            </a:lvl5pPr>
            <a:lvl6pPr marL="2285613" indent="0">
              <a:buNone/>
              <a:defRPr sz="1500" b="1"/>
            </a:lvl6pPr>
            <a:lvl7pPr marL="2742736" indent="0">
              <a:buNone/>
              <a:defRPr sz="1500" b="1"/>
            </a:lvl7pPr>
            <a:lvl8pPr marL="3199859" indent="0">
              <a:buNone/>
              <a:defRPr sz="1500" b="1"/>
            </a:lvl8pPr>
            <a:lvl9pPr marL="3656981" indent="0">
              <a:buNone/>
              <a:defRPr sz="1500" b="1"/>
            </a:lvl9pPr>
          </a:lstStyle>
          <a:p>
            <a:pPr lvl="0"/>
            <a:r>
              <a:rPr lang="zh-CN" altLang="en-US" smtClean="0"/>
              <a:t>单击此处编辑母版文本样式</a:t>
            </a:r>
          </a:p>
        </p:txBody>
      </p:sp>
      <p:sp>
        <p:nvSpPr>
          <p:cNvPr id="4" name="内容占位符 3"/>
          <p:cNvSpPr>
            <a:spLocks noGrp="1"/>
          </p:cNvSpPr>
          <p:nvPr>
            <p:ph sz="half" idx="2"/>
          </p:nvPr>
        </p:nvSpPr>
        <p:spPr>
          <a:xfrm>
            <a:off x="609602" y="2174373"/>
            <a:ext cx="5387975" cy="3951960"/>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4758"/>
            <a:ext cx="5391150" cy="639614"/>
          </a:xfrm>
        </p:spPr>
        <p:txBody>
          <a:bodyPr anchor="b"/>
          <a:lstStyle>
            <a:lvl1pPr marL="0" indent="0">
              <a:buNone/>
              <a:defRPr sz="2400" b="1"/>
            </a:lvl1pPr>
            <a:lvl2pPr marL="457123" indent="0">
              <a:buNone/>
              <a:defRPr sz="2000" b="1"/>
            </a:lvl2pPr>
            <a:lvl3pPr marL="914246" indent="0">
              <a:buNone/>
              <a:defRPr sz="1800" b="1"/>
            </a:lvl3pPr>
            <a:lvl4pPr marL="1371368" indent="0">
              <a:buNone/>
              <a:defRPr sz="1500" b="1"/>
            </a:lvl4pPr>
            <a:lvl5pPr marL="1828490" indent="0">
              <a:buNone/>
              <a:defRPr sz="1500" b="1"/>
            </a:lvl5pPr>
            <a:lvl6pPr marL="2285613" indent="0">
              <a:buNone/>
              <a:defRPr sz="1500" b="1"/>
            </a:lvl6pPr>
            <a:lvl7pPr marL="2742736" indent="0">
              <a:buNone/>
              <a:defRPr sz="1500" b="1"/>
            </a:lvl7pPr>
            <a:lvl8pPr marL="3199859" indent="0">
              <a:buNone/>
              <a:defRPr sz="1500" b="1"/>
            </a:lvl8pPr>
            <a:lvl9pPr marL="3656981" indent="0">
              <a:buNone/>
              <a:defRPr sz="15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373"/>
            <a:ext cx="5391150" cy="3951960"/>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2988"/>
            <a:ext cx="4011612" cy="116178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2988"/>
            <a:ext cx="6818312" cy="5853345"/>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4768"/>
            <a:ext cx="4011612" cy="4691564"/>
          </a:xfrm>
        </p:spPr>
        <p:txBody>
          <a:bodyPr/>
          <a:lstStyle>
            <a:lvl1pPr marL="0" indent="0">
              <a:buNone/>
              <a:defRPr sz="1400"/>
            </a:lvl1pPr>
            <a:lvl2pPr marL="457123" indent="0">
              <a:buNone/>
              <a:defRPr sz="1200"/>
            </a:lvl2pPr>
            <a:lvl3pPr marL="914246" indent="0">
              <a:buNone/>
              <a:defRPr sz="1000"/>
            </a:lvl3pPr>
            <a:lvl4pPr marL="1371368" indent="0">
              <a:buNone/>
              <a:defRPr sz="1000"/>
            </a:lvl4pPr>
            <a:lvl5pPr marL="1828490" indent="0">
              <a:buNone/>
              <a:defRPr sz="1000"/>
            </a:lvl5pPr>
            <a:lvl6pPr marL="2285613" indent="0">
              <a:buNone/>
              <a:defRPr sz="1000"/>
            </a:lvl6pPr>
            <a:lvl7pPr marL="2742736" indent="0">
              <a:buNone/>
              <a:defRPr sz="1000"/>
            </a:lvl7pPr>
            <a:lvl8pPr marL="3199859" indent="0">
              <a:buNone/>
              <a:defRPr sz="1000"/>
            </a:lvl8pPr>
            <a:lvl9pPr marL="3656981" indent="0">
              <a:buNone/>
              <a:defRPr sz="1000"/>
            </a:lvl9pPr>
          </a:lstStyle>
          <a:p>
            <a:pPr lvl="0"/>
            <a:r>
              <a:rPr lang="zh-CN" altLang="en-US" smtClean="0"/>
              <a:t>单击此处编辑母版文本样式</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1078"/>
            <a:ext cx="7316788" cy="566606"/>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633"/>
            <a:ext cx="7316788" cy="4115435"/>
          </a:xfrm>
        </p:spPr>
        <p:txBody>
          <a:bodyPr/>
          <a:lstStyle>
            <a:lvl1pPr marL="0" indent="0">
              <a:buNone/>
              <a:defRPr sz="3200"/>
            </a:lvl1pPr>
            <a:lvl2pPr marL="457123" indent="0">
              <a:buNone/>
              <a:defRPr sz="2900"/>
            </a:lvl2pPr>
            <a:lvl3pPr marL="914246" indent="0">
              <a:buNone/>
              <a:defRPr sz="2400"/>
            </a:lvl3pPr>
            <a:lvl4pPr marL="1371368" indent="0">
              <a:buNone/>
              <a:defRPr sz="2000"/>
            </a:lvl4pPr>
            <a:lvl5pPr marL="1828490" indent="0">
              <a:buNone/>
              <a:defRPr sz="2000"/>
            </a:lvl5pPr>
            <a:lvl6pPr marL="2285613" indent="0">
              <a:buNone/>
              <a:defRPr sz="2000"/>
            </a:lvl6pPr>
            <a:lvl7pPr marL="2742736" indent="0">
              <a:buNone/>
              <a:defRPr sz="2000"/>
            </a:lvl7pPr>
            <a:lvl8pPr marL="3199859" indent="0">
              <a:buNone/>
              <a:defRPr sz="2000"/>
            </a:lvl8pPr>
            <a:lvl9pPr marL="3656981" indent="0">
              <a:buNone/>
              <a:defRPr sz="2000"/>
            </a:lvl9pPr>
          </a:lstStyle>
          <a:p>
            <a:pPr lvl="0"/>
            <a:endParaRPr lang="zh-CN" altLang="en-US" noProof="0"/>
          </a:p>
        </p:txBody>
      </p:sp>
      <p:sp>
        <p:nvSpPr>
          <p:cNvPr id="4" name="文本占位符 3"/>
          <p:cNvSpPr>
            <a:spLocks noGrp="1"/>
          </p:cNvSpPr>
          <p:nvPr>
            <p:ph type="body" sz="half" idx="2"/>
          </p:nvPr>
        </p:nvSpPr>
        <p:spPr>
          <a:xfrm>
            <a:off x="2390776" y="5367683"/>
            <a:ext cx="7316788" cy="804677"/>
          </a:xfrm>
        </p:spPr>
        <p:txBody>
          <a:bodyPr/>
          <a:lstStyle>
            <a:lvl1pPr marL="0" indent="0">
              <a:buNone/>
              <a:defRPr sz="1400"/>
            </a:lvl1pPr>
            <a:lvl2pPr marL="457123" indent="0">
              <a:buNone/>
              <a:defRPr sz="1200"/>
            </a:lvl2pPr>
            <a:lvl3pPr marL="914246" indent="0">
              <a:buNone/>
              <a:defRPr sz="1000"/>
            </a:lvl3pPr>
            <a:lvl4pPr marL="1371368" indent="0">
              <a:buNone/>
              <a:defRPr sz="1000"/>
            </a:lvl4pPr>
            <a:lvl5pPr marL="1828490" indent="0">
              <a:buNone/>
              <a:defRPr sz="1000"/>
            </a:lvl5pPr>
            <a:lvl6pPr marL="2285613" indent="0">
              <a:buNone/>
              <a:defRPr sz="1000"/>
            </a:lvl6pPr>
            <a:lvl7pPr marL="2742736" indent="0">
              <a:buNone/>
              <a:defRPr sz="1000"/>
            </a:lvl7pPr>
            <a:lvl8pPr marL="3199859" indent="0">
              <a:buNone/>
              <a:defRPr sz="1000"/>
            </a:lvl8pPr>
            <a:lvl9pPr marL="3656981" indent="0">
              <a:buNone/>
              <a:defRPr sz="1000"/>
            </a:lvl9pPr>
          </a:lstStyle>
          <a:p>
            <a:pPr lvl="0"/>
            <a:r>
              <a:rPr lang="zh-CN" altLang="en-US" smtClean="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96375" y="274575"/>
            <a:ext cx="2762250" cy="585017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09625" y="274575"/>
            <a:ext cx="8134350" cy="585017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09626" y="274576"/>
            <a:ext cx="10975975" cy="1142735"/>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82651" y="1599831"/>
            <a:ext cx="10975975" cy="4524915"/>
          </a:xfrm>
        </p:spPr>
        <p:txBody>
          <a:bodyPr/>
          <a:lstStyle/>
          <a:p>
            <a:pPr lvl="0"/>
            <a:endParaRPr lang="zh-CN" altLang="en-US"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67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67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5" y="5367338"/>
            <a:ext cx="73167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10.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image" Target="../media/image10.png"/><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9.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6.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7.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34.xml"/><Relationship Id="rId4" Type="http://schemas.openxmlformats.org/officeDocument/2006/relationships/image" Target="../media/image8.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6.xml"/><Relationship Id="rId1" Type="http://schemas.openxmlformats.org/officeDocument/2006/relationships/slideLayout" Target="../slideLayouts/slideLayout35.xml"/><Relationship Id="rId4" Type="http://schemas.openxmlformats.org/officeDocument/2006/relationships/image" Target="../media/image8.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7.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0.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9.jpeg"/></Relationships>
</file>

<file path=ppt/slideMasters/_rels/slideMaster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theme" Target="../theme/theme8.xml"/><Relationship Id="rId1" Type="http://schemas.openxmlformats.org/officeDocument/2006/relationships/slideLayout" Target="../slideLayouts/slideLayout48.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image" Target="../media/image1.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9.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14.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 name="Picture 104" descr="PPT胶片内页元素-16比9-内页灰条"/>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0" y="6224588"/>
            <a:ext cx="12190413"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图片 61"/>
          <p:cNvPicPr>
            <a:picLocks noChangeAspect="1"/>
          </p:cNvPicPr>
          <p:nvPr userDrawn="1"/>
        </p:nvPicPr>
        <p:blipFill>
          <a:blip r:embed="rId14" cstate="print">
            <a:extLst>
              <a:ext uri="{28A0092B-C50C-407E-A947-70E740481C1C}">
                <a14:useLocalDpi xmlns="" xmlns:a14="http://schemas.microsoft.com/office/drawing/2010/main" val="0"/>
              </a:ext>
            </a:extLst>
          </a:blip>
          <a:stretch>
            <a:fillRect/>
          </a:stretch>
        </p:blipFill>
        <p:spPr>
          <a:xfrm>
            <a:off x="3202839" y="519390"/>
            <a:ext cx="8992336" cy="5707974"/>
          </a:xfrm>
          <a:prstGeom prst="rect">
            <a:avLst/>
          </a:prstGeom>
        </p:spPr>
      </p:pic>
      <p:sp>
        <p:nvSpPr>
          <p:cNvPr id="1470550" name="Rectangle 86"/>
          <p:cNvSpPr>
            <a:spLocks noChangeArrowheads="1"/>
          </p:cNvSpPr>
          <p:nvPr/>
        </p:nvSpPr>
        <p:spPr bwMode="auto">
          <a:xfrm>
            <a:off x="7910513" y="6396038"/>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000" b="0" dirty="0">
              <a:ea typeface="MS PGothic" pitchFamily="34" charset="-128"/>
            </a:endParaRPr>
          </a:p>
          <a:p>
            <a:pPr defTabSz="784225" eaLnBrk="0" hangingPunct="0">
              <a:lnSpc>
                <a:spcPct val="85000"/>
              </a:lnSpc>
              <a:buClrTx/>
              <a:buFontTx/>
              <a:buNone/>
            </a:pPr>
            <a:r>
              <a:rPr lang="de-DE" sz="1000" b="0" dirty="0">
                <a:ea typeface="MS PGothic" pitchFamily="34" charset="-128"/>
              </a:rPr>
              <a:t>Page </a:t>
            </a:r>
            <a:fld id="{E68EC476-442B-4BB7-9603-F1440C241F3D}" type="slidenum">
              <a:rPr lang="de-DE" sz="1000" b="0">
                <a:ea typeface="MS PGothic" pitchFamily="34" charset="-128"/>
              </a:rPr>
              <a:pPr defTabSz="784225" eaLnBrk="0" hangingPunct="0">
                <a:lnSpc>
                  <a:spcPct val="85000"/>
                </a:lnSpc>
                <a:buClrTx/>
                <a:buFontTx/>
                <a:buNone/>
              </a:pPr>
              <a:t>‹#›</a:t>
            </a:fld>
            <a:endParaRPr lang="en-GB" sz="1000" b="0" dirty="0">
              <a:ea typeface="MS PGothic" pitchFamily="34" charset="-128"/>
            </a:endParaRPr>
          </a:p>
        </p:txBody>
      </p:sp>
      <p:sp>
        <p:nvSpPr>
          <p:cNvPr id="1470552" name="Rectangle 88"/>
          <p:cNvSpPr>
            <a:spLocks noGrp="1" noChangeArrowheads="1"/>
          </p:cNvSpPr>
          <p:nvPr>
            <p:ph type="title"/>
          </p:nvPr>
        </p:nvSpPr>
        <p:spPr bwMode="auto">
          <a:xfrm>
            <a:off x="781050" y="274638"/>
            <a:ext cx="10975975" cy="114300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0"/>
            <a:ext cx="10975975" cy="45259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latin typeface="FrutigerNext LT Regular" pitchFamily="34" charset="0"/>
              <a:ea typeface="MS PGothic" pitchFamily="34" charset="-128"/>
            </a:endParaRPr>
          </a:p>
        </p:txBody>
      </p:sp>
      <p:grpSp>
        <p:nvGrpSpPr>
          <p:cNvPr id="3" name="Group 140"/>
          <p:cNvGrpSpPr>
            <a:grpSpLocks/>
          </p:cNvGrpSpPr>
          <p:nvPr/>
        </p:nvGrpSpPr>
        <p:grpSpPr bwMode="auto">
          <a:xfrm>
            <a:off x="12472988"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4" name="Group 145"/>
          <p:cNvGrpSpPr>
            <a:grpSpLocks/>
          </p:cNvGrpSpPr>
          <p:nvPr/>
        </p:nvGrpSpPr>
        <p:grpSpPr bwMode="auto">
          <a:xfrm>
            <a:off x="12472988" y="6203950"/>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p>
          </p:txBody>
        </p:sp>
      </p:grpSp>
      <p:grpSp>
        <p:nvGrpSpPr>
          <p:cNvPr id="5" name="Group 150"/>
          <p:cNvGrpSpPr>
            <a:grpSpLocks/>
          </p:cNvGrpSpPr>
          <p:nvPr/>
        </p:nvGrpSpPr>
        <p:grpSpPr bwMode="auto">
          <a:xfrm>
            <a:off x="12472988"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p>
          </p:txBody>
        </p:sp>
      </p:grpSp>
      <p:grpSp>
        <p:nvGrpSpPr>
          <p:cNvPr id="6" name="Group 155"/>
          <p:cNvGrpSpPr>
            <a:grpSpLocks/>
          </p:cNvGrpSpPr>
          <p:nvPr/>
        </p:nvGrpSpPr>
        <p:grpSpPr bwMode="auto">
          <a:xfrm>
            <a:off x="12472988" y="5527675"/>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p>
          </p:txBody>
        </p:sp>
      </p:grpSp>
      <p:grpSp>
        <p:nvGrpSpPr>
          <p:cNvPr id="7" name="Group 160"/>
          <p:cNvGrpSpPr>
            <a:grpSpLocks/>
          </p:cNvGrpSpPr>
          <p:nvPr/>
        </p:nvGrpSpPr>
        <p:grpSpPr bwMode="auto">
          <a:xfrm>
            <a:off x="12472988"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p>
          </p:txBody>
        </p:sp>
      </p:grpSp>
      <p:grpSp>
        <p:nvGrpSpPr>
          <p:cNvPr id="8" name="Group 165"/>
          <p:cNvGrpSpPr>
            <a:grpSpLocks/>
          </p:cNvGrpSpPr>
          <p:nvPr/>
        </p:nvGrpSpPr>
        <p:grpSpPr bwMode="auto">
          <a:xfrm>
            <a:off x="12472988"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p>
          </p:txBody>
        </p:sp>
      </p:grpSp>
      <p:grpSp>
        <p:nvGrpSpPr>
          <p:cNvPr id="9" name="Group 170"/>
          <p:cNvGrpSpPr>
            <a:grpSpLocks/>
          </p:cNvGrpSpPr>
          <p:nvPr/>
        </p:nvGrpSpPr>
        <p:grpSpPr bwMode="auto">
          <a:xfrm>
            <a:off x="12472988"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10" name="Group 175"/>
          <p:cNvGrpSpPr>
            <a:grpSpLocks/>
          </p:cNvGrpSpPr>
          <p:nvPr/>
        </p:nvGrpSpPr>
        <p:grpSpPr bwMode="auto">
          <a:xfrm>
            <a:off x="12472988" y="4600575"/>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p>
          </p:txBody>
        </p:sp>
      </p:grpSp>
      <p:grpSp>
        <p:nvGrpSpPr>
          <p:cNvPr id="11" name="Group 180"/>
          <p:cNvGrpSpPr>
            <a:grpSpLocks/>
          </p:cNvGrpSpPr>
          <p:nvPr/>
        </p:nvGrpSpPr>
        <p:grpSpPr bwMode="auto">
          <a:xfrm>
            <a:off x="12472988"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pic>
        <p:nvPicPr>
          <p:cNvPr id="4098" name="Picture 2"/>
          <p:cNvPicPr>
            <a:picLocks noChangeAspect="1" noChangeArrowheads="1"/>
          </p:cNvPicPr>
          <p:nvPr userDrawn="1"/>
        </p:nvPicPr>
        <p:blipFill>
          <a:blip r:embed="rId15" cstate="print">
            <a:clrChange>
              <a:clrFrom>
                <a:srgbClr val="FFFFFF"/>
              </a:clrFrom>
              <a:clrTo>
                <a:srgbClr val="FFFFFF">
                  <a:alpha val="0"/>
                </a:srgbClr>
              </a:clrTo>
            </a:clrChange>
          </a:blip>
          <a:srcRect/>
          <a:stretch>
            <a:fillRect/>
          </a:stretch>
        </p:blipFill>
        <p:spPr bwMode="auto">
          <a:xfrm>
            <a:off x="10392155" y="6365980"/>
            <a:ext cx="1031406" cy="38677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170" name="Picture 2" descr="长条"/>
          <p:cNvPicPr>
            <a:picLocks noChangeAspect="1" noChangeArrowheads="1"/>
          </p:cNvPicPr>
          <p:nvPr/>
        </p:nvPicPr>
        <p:blipFill>
          <a:blip r:embed="rId14" cstate="print">
            <a:lum contrast="6000"/>
          </a:blip>
          <a:srcRect/>
          <a:stretch>
            <a:fillRect/>
          </a:stretch>
        </p:blipFill>
        <p:spPr bwMode="auto">
          <a:xfrm>
            <a:off x="0" y="6237288"/>
            <a:ext cx="12195175" cy="619125"/>
          </a:xfrm>
          <a:prstGeom prst="rect">
            <a:avLst/>
          </a:prstGeom>
          <a:noFill/>
          <a:ln w="9525">
            <a:noFill/>
            <a:miter lim="800000"/>
            <a:headEnd/>
            <a:tailEnd/>
          </a:ln>
        </p:spPr>
      </p:pic>
      <p:sp>
        <p:nvSpPr>
          <p:cNvPr id="663555" name="Rectangle 3"/>
          <p:cNvSpPr>
            <a:spLocks noChangeArrowheads="1"/>
          </p:cNvSpPr>
          <p:nvPr/>
        </p:nvSpPr>
        <p:spPr bwMode="auto">
          <a:xfrm>
            <a:off x="-2460625" y="528638"/>
            <a:ext cx="2460625" cy="5307012"/>
          </a:xfrm>
          <a:prstGeom prst="rect">
            <a:avLst/>
          </a:prstGeom>
          <a:noFill/>
          <a:ln w="9525">
            <a:noFill/>
            <a:miter lim="800000"/>
            <a:headEnd/>
            <a:tailEnd/>
          </a:ln>
          <a:effectLst/>
        </p:spPr>
        <p:txBody>
          <a:bodyPr lIns="87783" tIns="43893" rIns="87783" bIns="43893"/>
          <a:lstStyle/>
          <a:p>
            <a:pPr algn="r" defTabSz="877740">
              <a:lnSpc>
                <a:spcPct val="125000"/>
              </a:lnSpc>
              <a:buClr>
                <a:srgbClr val="990000"/>
              </a:buClr>
              <a:buFont typeface="Wingdings" pitchFamily="2" charset="2"/>
              <a:buNone/>
              <a:defRPr/>
            </a:pPr>
            <a:r>
              <a:rPr lang="zh-CN" altLang="en-US" sz="1200" b="0" dirty="0">
                <a:solidFill>
                  <a:srgbClr val="FFFFFF"/>
                </a:solidFill>
              </a:rPr>
              <a:t>英文标题</a:t>
            </a:r>
            <a:r>
              <a:rPr lang="en-US" altLang="zh-CN" sz="1200" b="0" dirty="0">
                <a:solidFill>
                  <a:srgbClr val="FFFFFF"/>
                </a:solidFill>
              </a:rPr>
              <a:t>:32-35pt  </a:t>
            </a:r>
            <a:endParaRPr lang="zh-CN" altLang="en-US"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 R153 G0 B0</a:t>
            </a:r>
          </a:p>
          <a:p>
            <a:pPr algn="r" defTabSz="877740">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内部使用字体 </a:t>
            </a:r>
            <a:r>
              <a:rPr lang="en-US" altLang="zh-CN" sz="1200" b="0" dirty="0">
                <a:solidFill>
                  <a:srgbClr val="FFFFFF"/>
                </a:solidFill>
                <a:latin typeface="FrutigerNext LT Regular" pitchFamily="34" charset="0"/>
              </a:rPr>
              <a:t>:</a:t>
            </a:r>
          </a:p>
          <a:p>
            <a:pPr algn="r" defTabSz="877740">
              <a:lnSpc>
                <a:spcPct val="125000"/>
              </a:lnSpc>
              <a:buClr>
                <a:srgbClr val="990000"/>
              </a:buClr>
              <a:buFont typeface="Wingdings" pitchFamily="2" charset="2"/>
              <a:buNone/>
              <a:defRPr/>
            </a:pPr>
            <a:r>
              <a:rPr lang="en-US" altLang="zh-CN" sz="1200" b="0" dirty="0" err="1">
                <a:solidFill>
                  <a:srgbClr val="FFFFFF"/>
                </a:solidFill>
                <a:latin typeface="FrutigerNext LT Regular" pitchFamily="34" charset="0"/>
              </a:rPr>
              <a:t>FrutigerNext</a:t>
            </a:r>
            <a:r>
              <a:rPr lang="en-US" altLang="zh-CN" sz="1200" b="0" dirty="0">
                <a:solidFill>
                  <a:srgbClr val="FFFFFF"/>
                </a:solidFill>
                <a:latin typeface="FrutigerNext LT Regular" pitchFamily="34" charset="0"/>
              </a:rPr>
              <a:t> LT Medium</a:t>
            </a:r>
          </a:p>
          <a:p>
            <a:pPr algn="r" defTabSz="877740">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外部使用字体 </a:t>
            </a:r>
            <a:r>
              <a:rPr lang="en-US" altLang="zh-CN" sz="1200" b="0" dirty="0">
                <a:solidFill>
                  <a:srgbClr val="FFFFFF"/>
                </a:solidFill>
                <a:latin typeface="FrutigerNext LT Regular" pitchFamily="34" charset="0"/>
              </a:rPr>
              <a:t>: Arial</a:t>
            </a:r>
          </a:p>
          <a:p>
            <a:pPr algn="r" defTabSz="877740">
              <a:lnSpc>
                <a:spcPct val="75000"/>
              </a:lnSpc>
              <a:buClr>
                <a:srgbClr val="990000"/>
              </a:buClr>
              <a:buFont typeface="Wingdings" pitchFamily="2" charset="2"/>
              <a:buNone/>
              <a:defRPr/>
            </a:pPr>
            <a:endParaRPr lang="en-US" altLang="zh-CN"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中文标题</a:t>
            </a:r>
            <a:r>
              <a:rPr lang="en-US" altLang="zh-CN" sz="1200" b="0" dirty="0">
                <a:solidFill>
                  <a:srgbClr val="FFFFFF"/>
                </a:solidFill>
              </a:rPr>
              <a:t>:30-32pt  </a:t>
            </a:r>
            <a:endParaRPr lang="zh-CN" altLang="en-US"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 R153 G0 B0</a:t>
            </a:r>
          </a:p>
          <a:p>
            <a:pPr algn="r" defTabSz="877740">
              <a:lnSpc>
                <a:spcPct val="125000"/>
              </a:lnSpc>
              <a:buClr>
                <a:srgbClr val="990000"/>
              </a:buClr>
              <a:buFont typeface="Wingdings" pitchFamily="2" charset="2"/>
              <a:buNone/>
              <a:defRPr/>
            </a:pPr>
            <a:r>
              <a:rPr lang="zh-CN" altLang="en-US" sz="1200" b="0" dirty="0">
                <a:solidFill>
                  <a:srgbClr val="FFFFFF"/>
                </a:solidFill>
              </a:rPr>
              <a:t>字体</a:t>
            </a:r>
            <a:r>
              <a:rPr lang="en-US" altLang="zh-CN" sz="1200" b="0" dirty="0">
                <a:solidFill>
                  <a:srgbClr val="FFFFFF"/>
                </a:solidFill>
              </a:rPr>
              <a:t>:</a:t>
            </a:r>
            <a:r>
              <a:rPr lang="zh-CN" altLang="en-US" sz="1200" b="0" dirty="0">
                <a:solidFill>
                  <a:srgbClr val="FFFFFF"/>
                </a:solidFill>
              </a:rPr>
              <a:t>黑体</a:t>
            </a:r>
          </a:p>
          <a:p>
            <a:pPr algn="r" defTabSz="877740">
              <a:lnSpc>
                <a:spcPct val="125000"/>
              </a:lnSpc>
              <a:buClr>
                <a:srgbClr val="990000"/>
              </a:buClr>
              <a:buFont typeface="Wingdings" pitchFamily="2" charset="2"/>
              <a:buNone/>
              <a:defRPr/>
            </a:pPr>
            <a:endParaRPr lang="zh-CN" altLang="en-US" sz="1200" b="0" dirty="0">
              <a:solidFill>
                <a:srgbClr val="FFFFFF"/>
              </a:solidFill>
            </a:endParaRPr>
          </a:p>
          <a:p>
            <a:pPr algn="r" defTabSz="877740">
              <a:lnSpc>
                <a:spcPct val="125000"/>
              </a:lnSpc>
              <a:buClr>
                <a:srgbClr val="990000"/>
              </a:buClr>
              <a:buFont typeface="Wingdings" pitchFamily="2" charset="2"/>
              <a:buNone/>
              <a:defRPr/>
            </a:pPr>
            <a:endParaRPr lang="zh-CN" altLang="en-US" sz="1200" b="0" dirty="0">
              <a:solidFill>
                <a:srgbClr val="FFFFFF"/>
              </a:solidFill>
            </a:endParaRPr>
          </a:p>
          <a:p>
            <a:pPr algn="r" defTabSz="877740">
              <a:lnSpc>
                <a:spcPct val="125000"/>
              </a:lnSpc>
              <a:buClr>
                <a:srgbClr val="990000"/>
              </a:buClr>
              <a:buFont typeface="Wingdings" pitchFamily="2" charset="2"/>
              <a:buNone/>
              <a:defRPr/>
            </a:pPr>
            <a:endParaRPr lang="zh-CN" altLang="en-US"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英文正文</a:t>
            </a:r>
            <a:r>
              <a:rPr lang="en-US" altLang="zh-CN" sz="1200" b="0" dirty="0">
                <a:solidFill>
                  <a:srgbClr val="FFFFFF"/>
                </a:solidFill>
              </a:rPr>
              <a:t>:20-22pt</a:t>
            </a:r>
          </a:p>
          <a:p>
            <a:pPr algn="r" defTabSz="877740">
              <a:lnSpc>
                <a:spcPct val="125000"/>
              </a:lnSpc>
              <a:buClr>
                <a:srgbClr val="990000"/>
              </a:buClr>
              <a:buFont typeface="Wingdings" pitchFamily="2" charset="2"/>
              <a:buNone/>
              <a:defRPr/>
            </a:pPr>
            <a:r>
              <a:rPr lang="zh-CN" altLang="en-US" sz="1200" b="0" dirty="0">
                <a:solidFill>
                  <a:srgbClr val="FFFFFF"/>
                </a:solidFill>
              </a:rPr>
              <a:t>子目录 </a:t>
            </a:r>
            <a:r>
              <a:rPr lang="en-US" altLang="zh-CN" sz="1200" b="0" dirty="0">
                <a:solidFill>
                  <a:srgbClr val="FFFFFF"/>
                </a:solidFill>
              </a:rPr>
              <a:t>(2-5</a:t>
            </a:r>
            <a:r>
              <a:rPr lang="zh-CN" altLang="en-US" sz="1200" b="0" dirty="0">
                <a:solidFill>
                  <a:srgbClr val="FFFFFF"/>
                </a:solidFill>
              </a:rPr>
              <a:t>级</a:t>
            </a:r>
            <a:r>
              <a:rPr lang="en-US" altLang="zh-CN" sz="1200" b="0" dirty="0">
                <a:solidFill>
                  <a:srgbClr val="FFFFFF"/>
                </a:solidFill>
              </a:rPr>
              <a:t>) :18pt  </a:t>
            </a:r>
          </a:p>
          <a:p>
            <a:pPr algn="r" defTabSz="877740">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a:t>
            </a:r>
            <a:r>
              <a:rPr lang="zh-CN" altLang="en-US" sz="1200" b="0" dirty="0">
                <a:solidFill>
                  <a:srgbClr val="FFFFFF"/>
                </a:solidFill>
              </a:rPr>
              <a:t>黑色</a:t>
            </a:r>
          </a:p>
          <a:p>
            <a:pPr algn="r" defTabSz="877740">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内部使用字体 </a:t>
            </a:r>
            <a:r>
              <a:rPr lang="en-US" altLang="zh-CN" sz="1200" b="0" dirty="0">
                <a:solidFill>
                  <a:srgbClr val="FFFFFF"/>
                </a:solidFill>
                <a:latin typeface="FrutigerNext LT Regular" pitchFamily="34" charset="0"/>
              </a:rPr>
              <a:t>:</a:t>
            </a:r>
          </a:p>
          <a:p>
            <a:pPr algn="r" defTabSz="877740">
              <a:lnSpc>
                <a:spcPct val="125000"/>
              </a:lnSpc>
              <a:buClr>
                <a:srgbClr val="990000"/>
              </a:buClr>
              <a:buFont typeface="Wingdings" pitchFamily="2" charset="2"/>
              <a:buNone/>
              <a:defRPr/>
            </a:pPr>
            <a:r>
              <a:rPr lang="en-US" altLang="zh-CN" sz="1200" b="0" dirty="0" err="1">
                <a:solidFill>
                  <a:srgbClr val="FFFFFF"/>
                </a:solidFill>
                <a:latin typeface="FrutigerNext LT Regular" pitchFamily="34" charset="0"/>
              </a:rPr>
              <a:t>FrutigerNext</a:t>
            </a:r>
            <a:r>
              <a:rPr lang="en-US" altLang="zh-CN" sz="1200" b="0" dirty="0">
                <a:solidFill>
                  <a:srgbClr val="FFFFFF"/>
                </a:solidFill>
                <a:latin typeface="FrutigerNext LT Regular" pitchFamily="34" charset="0"/>
              </a:rPr>
              <a:t> LT Regular</a:t>
            </a:r>
          </a:p>
          <a:p>
            <a:pPr algn="r" defTabSz="877740">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外部使用字体 </a:t>
            </a:r>
            <a:r>
              <a:rPr lang="en-US" altLang="zh-CN" sz="1200" b="0" dirty="0">
                <a:solidFill>
                  <a:srgbClr val="FFFFFF"/>
                </a:solidFill>
                <a:latin typeface="FrutigerNext LT Regular" pitchFamily="34" charset="0"/>
              </a:rPr>
              <a:t>: Arial</a:t>
            </a:r>
          </a:p>
          <a:p>
            <a:pPr algn="r" defTabSz="877740">
              <a:lnSpc>
                <a:spcPct val="75000"/>
              </a:lnSpc>
              <a:buClr>
                <a:srgbClr val="990000"/>
              </a:buClr>
              <a:buFont typeface="Wingdings" pitchFamily="2" charset="2"/>
              <a:buNone/>
              <a:defRPr/>
            </a:pPr>
            <a:endParaRPr lang="en-US" altLang="zh-CN"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中文正文</a:t>
            </a:r>
            <a:r>
              <a:rPr lang="en-US" altLang="zh-CN" sz="1200" b="0" dirty="0">
                <a:solidFill>
                  <a:srgbClr val="FFFFFF"/>
                </a:solidFill>
              </a:rPr>
              <a:t>:18-20pt</a:t>
            </a:r>
          </a:p>
          <a:p>
            <a:pPr algn="r" defTabSz="877740">
              <a:lnSpc>
                <a:spcPct val="125000"/>
              </a:lnSpc>
              <a:buClr>
                <a:srgbClr val="990000"/>
              </a:buClr>
              <a:buFont typeface="Wingdings" pitchFamily="2" charset="2"/>
              <a:buNone/>
              <a:defRPr/>
            </a:pPr>
            <a:r>
              <a:rPr lang="zh-CN" altLang="en-US" sz="1200" b="0" dirty="0">
                <a:solidFill>
                  <a:srgbClr val="FFFFFF"/>
                </a:solidFill>
              </a:rPr>
              <a:t>子目录</a:t>
            </a:r>
            <a:r>
              <a:rPr lang="en-US" altLang="zh-CN" sz="1200" b="0" dirty="0">
                <a:solidFill>
                  <a:srgbClr val="FFFFFF"/>
                </a:solidFill>
              </a:rPr>
              <a:t>(2-5</a:t>
            </a:r>
            <a:r>
              <a:rPr lang="zh-CN" altLang="en-US" sz="1200" b="0" dirty="0">
                <a:solidFill>
                  <a:srgbClr val="FFFFFF"/>
                </a:solidFill>
              </a:rPr>
              <a:t>级</a:t>
            </a:r>
            <a:r>
              <a:rPr lang="en-US" altLang="zh-CN" sz="1200" b="0" dirty="0">
                <a:solidFill>
                  <a:srgbClr val="FFFFFF"/>
                </a:solidFill>
              </a:rPr>
              <a:t>):18pt </a:t>
            </a:r>
            <a:endParaRPr lang="zh-CN" altLang="en-US"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a:t>
            </a:r>
            <a:r>
              <a:rPr lang="zh-CN" altLang="en-US" sz="1200" b="0" dirty="0">
                <a:solidFill>
                  <a:srgbClr val="FFFFFF"/>
                </a:solidFill>
              </a:rPr>
              <a:t>黑色</a:t>
            </a:r>
          </a:p>
          <a:p>
            <a:pPr algn="r" defTabSz="877740">
              <a:lnSpc>
                <a:spcPct val="125000"/>
              </a:lnSpc>
              <a:buClr>
                <a:srgbClr val="990000"/>
              </a:buClr>
              <a:buFont typeface="Wingdings" pitchFamily="2" charset="2"/>
              <a:buNone/>
              <a:defRPr/>
            </a:pPr>
            <a:r>
              <a:rPr lang="zh-CN" altLang="en-US" sz="1200" b="0" dirty="0">
                <a:solidFill>
                  <a:srgbClr val="FFFFFF"/>
                </a:solidFill>
              </a:rPr>
              <a:t>字体</a:t>
            </a:r>
            <a:r>
              <a:rPr lang="en-US" altLang="zh-CN" sz="1200" b="0" dirty="0">
                <a:solidFill>
                  <a:srgbClr val="FFFFFF"/>
                </a:solidFill>
              </a:rPr>
              <a:t>:</a:t>
            </a:r>
            <a:r>
              <a:rPr lang="zh-CN" altLang="en-US" sz="1200" b="0" dirty="0">
                <a:solidFill>
                  <a:srgbClr val="FFFFFF"/>
                </a:solidFill>
              </a:rPr>
              <a:t>细黑体 </a:t>
            </a:r>
          </a:p>
          <a:p>
            <a:pPr algn="r" defTabSz="877740">
              <a:lnSpc>
                <a:spcPct val="125000"/>
              </a:lnSpc>
              <a:buClr>
                <a:srgbClr val="990000"/>
              </a:buClr>
              <a:buFont typeface="Wingdings" pitchFamily="2" charset="2"/>
              <a:buNone/>
              <a:defRPr/>
            </a:pPr>
            <a:endParaRPr lang="zh-CN" altLang="en-US" sz="1200" b="0" dirty="0">
              <a:solidFill>
                <a:srgbClr val="FFFFFF"/>
              </a:solidFill>
            </a:endParaRPr>
          </a:p>
          <a:p>
            <a:pPr algn="r" defTabSz="877740">
              <a:lnSpc>
                <a:spcPct val="125000"/>
              </a:lnSpc>
              <a:buClr>
                <a:srgbClr val="990000"/>
              </a:buClr>
              <a:buFont typeface="Wingdings" pitchFamily="2" charset="2"/>
              <a:buNone/>
              <a:defRPr/>
            </a:pPr>
            <a:endParaRPr lang="zh-CN" altLang="en-US" sz="1200" b="0" dirty="0">
              <a:solidFill>
                <a:srgbClr val="FFFFFF"/>
              </a:solidFill>
            </a:endParaRPr>
          </a:p>
          <a:p>
            <a:pPr algn="r" defTabSz="877740">
              <a:lnSpc>
                <a:spcPct val="125000"/>
              </a:lnSpc>
              <a:buClr>
                <a:srgbClr val="990000"/>
              </a:buClr>
              <a:buFont typeface="Wingdings" pitchFamily="2" charset="2"/>
              <a:buNone/>
              <a:defRPr/>
            </a:pPr>
            <a:endParaRPr lang="en-US" altLang="zh-CN" sz="1200" b="0" dirty="0">
              <a:solidFill>
                <a:srgbClr val="FFFFFF"/>
              </a:solidFill>
            </a:endParaRPr>
          </a:p>
          <a:p>
            <a:pPr algn="r" defTabSz="877740">
              <a:lnSpc>
                <a:spcPct val="125000"/>
              </a:lnSpc>
              <a:buClr>
                <a:srgbClr val="990000"/>
              </a:buClr>
              <a:buFont typeface="Wingdings" pitchFamily="2" charset="2"/>
              <a:buNone/>
              <a:defRPr/>
            </a:pPr>
            <a:endParaRPr lang="en-US" altLang="zh-CN" sz="1200" b="0" dirty="0">
              <a:solidFill>
                <a:srgbClr val="FFFFFF"/>
              </a:solidFill>
            </a:endParaRPr>
          </a:p>
          <a:p>
            <a:pPr algn="r" defTabSz="877740">
              <a:lnSpc>
                <a:spcPct val="125000"/>
              </a:lnSpc>
              <a:buClr>
                <a:srgbClr val="990000"/>
              </a:buClr>
              <a:buFont typeface="Wingdings" pitchFamily="2" charset="2"/>
              <a:buNone/>
              <a:defRPr/>
            </a:pPr>
            <a:endParaRPr lang="zh-CN" altLang="en-US" sz="1200" b="0" dirty="0">
              <a:solidFill>
                <a:srgbClr val="080808"/>
              </a:solidFill>
            </a:endParaRPr>
          </a:p>
        </p:txBody>
      </p:sp>
      <p:sp>
        <p:nvSpPr>
          <p:cNvPr id="663556" name="Rectangle 4"/>
          <p:cNvSpPr>
            <a:spLocks noChangeArrowheads="1"/>
          </p:cNvSpPr>
          <p:nvPr/>
        </p:nvSpPr>
        <p:spPr bwMode="auto">
          <a:xfrm>
            <a:off x="12361863" y="5445125"/>
            <a:ext cx="1225550" cy="322263"/>
          </a:xfrm>
          <a:prstGeom prst="rect">
            <a:avLst/>
          </a:prstGeom>
          <a:solidFill>
            <a:schemeClr val="bg1"/>
          </a:solidFill>
          <a:ln w="9525" algn="ctr">
            <a:noFill/>
            <a:miter lim="800000"/>
            <a:headEnd/>
            <a:tailEnd/>
          </a:ln>
          <a:effectLst/>
        </p:spPr>
        <p:txBody>
          <a:bodyPr lIns="91410" tIns="45704" rIns="91410" bIns="45704" anchor="ctr">
            <a:spAutoFit/>
          </a:bodyP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nvGrpSpPr>
          <p:cNvPr id="2" name="Group 5"/>
          <p:cNvGrpSpPr>
            <a:grpSpLocks/>
          </p:cNvGrpSpPr>
          <p:nvPr/>
        </p:nvGrpSpPr>
        <p:grpSpPr bwMode="auto">
          <a:xfrm>
            <a:off x="12472988" y="5278438"/>
            <a:ext cx="987425" cy="184150"/>
            <a:chOff x="6657" y="3492"/>
            <a:chExt cx="527" cy="121"/>
          </a:xfrm>
        </p:grpSpPr>
        <p:sp>
          <p:nvSpPr>
            <p:cNvPr id="663558" name="Rectangle 6"/>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59" name="Rectangle 7"/>
            <p:cNvSpPr>
              <a:spLocks noChangeArrowheads="1"/>
            </p:cNvSpPr>
            <p:nvPr/>
          </p:nvSpPr>
          <p:spPr bwMode="auto">
            <a:xfrm flipV="1">
              <a:off x="6921" y="3492"/>
              <a:ext cx="130"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0" name="Rectangle 8"/>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1" name="Rectangle 9"/>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3" name="Group 10"/>
          <p:cNvGrpSpPr>
            <a:grpSpLocks/>
          </p:cNvGrpSpPr>
          <p:nvPr/>
        </p:nvGrpSpPr>
        <p:grpSpPr bwMode="auto">
          <a:xfrm>
            <a:off x="12472988" y="6203950"/>
            <a:ext cx="987425" cy="182563"/>
            <a:chOff x="6657" y="4103"/>
            <a:chExt cx="527" cy="121"/>
          </a:xfrm>
        </p:grpSpPr>
        <p:sp>
          <p:nvSpPr>
            <p:cNvPr id="663563" name="Rectangle 11"/>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4" name="Rectangle 12"/>
            <p:cNvSpPr>
              <a:spLocks noChangeArrowheads="1"/>
            </p:cNvSpPr>
            <p:nvPr/>
          </p:nvSpPr>
          <p:spPr bwMode="auto">
            <a:xfrm flipV="1">
              <a:off x="6921" y="4103"/>
              <a:ext cx="130" cy="121"/>
            </a:xfrm>
            <a:prstGeom prst="rect">
              <a:avLst/>
            </a:prstGeom>
            <a:solidFill>
              <a:srgbClr val="99CC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5" name="Rectangle 13"/>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6" name="Rectangle 14"/>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4" name="Group 15"/>
          <p:cNvGrpSpPr>
            <a:grpSpLocks/>
          </p:cNvGrpSpPr>
          <p:nvPr/>
        </p:nvGrpSpPr>
        <p:grpSpPr bwMode="auto">
          <a:xfrm>
            <a:off x="12472988" y="6450013"/>
            <a:ext cx="987425" cy="182562"/>
            <a:chOff x="6657" y="4266"/>
            <a:chExt cx="527" cy="121"/>
          </a:xfrm>
        </p:grpSpPr>
        <p:sp>
          <p:nvSpPr>
            <p:cNvPr id="663568" name="Rectangle 16"/>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9" name="Rectangle 17"/>
            <p:cNvSpPr>
              <a:spLocks noChangeArrowheads="1"/>
            </p:cNvSpPr>
            <p:nvPr/>
          </p:nvSpPr>
          <p:spPr bwMode="auto">
            <a:xfrm flipV="1">
              <a:off x="6921" y="4266"/>
              <a:ext cx="130" cy="121"/>
            </a:xfrm>
            <a:prstGeom prst="rect">
              <a:avLst/>
            </a:prstGeom>
            <a:solidFill>
              <a:srgbClr val="0099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0" name="Rectangle 18"/>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1" name="Rectangle 19"/>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5" name="Group 20"/>
          <p:cNvGrpSpPr>
            <a:grpSpLocks/>
          </p:cNvGrpSpPr>
          <p:nvPr/>
        </p:nvGrpSpPr>
        <p:grpSpPr bwMode="auto">
          <a:xfrm>
            <a:off x="12472988" y="5527675"/>
            <a:ext cx="987425" cy="182563"/>
            <a:chOff x="6657" y="3656"/>
            <a:chExt cx="527" cy="121"/>
          </a:xfrm>
        </p:grpSpPr>
        <p:sp>
          <p:nvSpPr>
            <p:cNvPr id="663573" name="Rectangle 21"/>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4" name="Rectangle 22"/>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5" name="Rectangle 23"/>
            <p:cNvSpPr>
              <a:spLocks noChangeArrowheads="1"/>
            </p:cNvSpPr>
            <p:nvPr/>
          </p:nvSpPr>
          <p:spPr bwMode="auto">
            <a:xfrm flipV="1">
              <a:off x="6921" y="3656"/>
              <a:ext cx="130" cy="121"/>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6" name="Rectangle 24"/>
            <p:cNvSpPr>
              <a:spLocks noChangeArrowheads="1"/>
            </p:cNvSpPr>
            <p:nvPr/>
          </p:nvSpPr>
          <p:spPr bwMode="auto">
            <a:xfrm flipV="1">
              <a:off x="7052" y="3656"/>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6" name="Group 25"/>
          <p:cNvGrpSpPr>
            <a:grpSpLocks/>
          </p:cNvGrpSpPr>
          <p:nvPr/>
        </p:nvGrpSpPr>
        <p:grpSpPr bwMode="auto">
          <a:xfrm>
            <a:off x="12472988" y="5957888"/>
            <a:ext cx="987425" cy="182562"/>
            <a:chOff x="6657" y="3941"/>
            <a:chExt cx="527" cy="121"/>
          </a:xfrm>
        </p:grpSpPr>
        <p:sp>
          <p:nvSpPr>
            <p:cNvPr id="663578" name="Rectangle 26"/>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9" name="Rectangle 27"/>
            <p:cNvSpPr>
              <a:spLocks noChangeArrowheads="1"/>
            </p:cNvSpPr>
            <p:nvPr/>
          </p:nvSpPr>
          <p:spPr bwMode="auto">
            <a:xfrm flipV="1">
              <a:off x="6921" y="3941"/>
              <a:ext cx="130" cy="121"/>
            </a:xfrm>
            <a:prstGeom prst="rect">
              <a:avLst/>
            </a:prstGeom>
            <a:solidFill>
              <a:srgbClr val="66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0" name="Rectangle 28"/>
            <p:cNvSpPr>
              <a:spLocks noChangeArrowheads="1"/>
            </p:cNvSpPr>
            <p:nvPr/>
          </p:nvSpPr>
          <p:spPr bwMode="auto">
            <a:xfrm flipV="1">
              <a:off x="7052" y="3941"/>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1" name="Rectangle 29"/>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7" name="Group 30"/>
          <p:cNvGrpSpPr>
            <a:grpSpLocks/>
          </p:cNvGrpSpPr>
          <p:nvPr/>
        </p:nvGrpSpPr>
        <p:grpSpPr bwMode="auto">
          <a:xfrm>
            <a:off x="12472988" y="6697663"/>
            <a:ext cx="987425" cy="182562"/>
            <a:chOff x="6657" y="4430"/>
            <a:chExt cx="527" cy="121"/>
          </a:xfrm>
        </p:grpSpPr>
        <p:sp>
          <p:nvSpPr>
            <p:cNvPr id="663583" name="Rectangle 31"/>
            <p:cNvSpPr>
              <a:spLocks noChangeArrowheads="1"/>
            </p:cNvSpPr>
            <p:nvPr/>
          </p:nvSpPr>
          <p:spPr bwMode="auto">
            <a:xfrm flipV="1">
              <a:off x="6789" y="4430"/>
              <a:ext cx="132" cy="121"/>
            </a:xfrm>
            <a:prstGeom prst="rect">
              <a:avLst/>
            </a:prstGeom>
            <a:solidFill>
              <a:schemeClr val="hlink"/>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4" name="Rectangle 32"/>
            <p:cNvSpPr>
              <a:spLocks noChangeArrowheads="1"/>
            </p:cNvSpPr>
            <p:nvPr/>
          </p:nvSpPr>
          <p:spPr bwMode="auto">
            <a:xfrm flipV="1">
              <a:off x="6921" y="4430"/>
              <a:ext cx="130" cy="121"/>
            </a:xfrm>
            <a:prstGeom prst="rect">
              <a:avLst/>
            </a:prstGeom>
            <a:solidFill>
              <a:srgbClr val="0066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5" name="Rectangle 33"/>
            <p:cNvSpPr>
              <a:spLocks noChangeArrowheads="1"/>
            </p:cNvSpPr>
            <p:nvPr/>
          </p:nvSpPr>
          <p:spPr bwMode="auto">
            <a:xfrm flipV="1">
              <a:off x="7052" y="4430"/>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6" name="Rectangle 34"/>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8" name="Group 35"/>
          <p:cNvGrpSpPr>
            <a:grpSpLocks/>
          </p:cNvGrpSpPr>
          <p:nvPr/>
        </p:nvGrpSpPr>
        <p:grpSpPr bwMode="auto">
          <a:xfrm>
            <a:off x="12472988" y="5032375"/>
            <a:ext cx="987425" cy="184150"/>
            <a:chOff x="6657" y="3329"/>
            <a:chExt cx="527" cy="122"/>
          </a:xfrm>
        </p:grpSpPr>
        <p:sp>
          <p:nvSpPr>
            <p:cNvPr id="663588" name="Rectangle 36"/>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9" name="Rectangle 37"/>
            <p:cNvSpPr>
              <a:spLocks noChangeArrowheads="1"/>
            </p:cNvSpPr>
            <p:nvPr/>
          </p:nvSpPr>
          <p:spPr bwMode="auto">
            <a:xfrm flipV="1">
              <a:off x="6921" y="3329"/>
              <a:ext cx="130" cy="122"/>
            </a:xfrm>
            <a:prstGeom prst="rect">
              <a:avLst/>
            </a:prstGeom>
            <a:solidFill>
              <a:srgbClr val="99660A"/>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0" name="Rectangle 38"/>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1" name="Rectangle 39"/>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9" name="Group 40"/>
          <p:cNvGrpSpPr>
            <a:grpSpLocks/>
          </p:cNvGrpSpPr>
          <p:nvPr/>
        </p:nvGrpSpPr>
        <p:grpSpPr bwMode="auto">
          <a:xfrm>
            <a:off x="12472988" y="4600575"/>
            <a:ext cx="987425" cy="182563"/>
            <a:chOff x="6657" y="3043"/>
            <a:chExt cx="527" cy="121"/>
          </a:xfrm>
        </p:grpSpPr>
        <p:sp>
          <p:nvSpPr>
            <p:cNvPr id="663593" name="Rectangle 41"/>
            <p:cNvSpPr>
              <a:spLocks noChangeArrowheads="1"/>
            </p:cNvSpPr>
            <p:nvPr/>
          </p:nvSpPr>
          <p:spPr bwMode="auto">
            <a:xfrm flipV="1">
              <a:off x="6921" y="3043"/>
              <a:ext cx="130"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4" name="Rectangle 42"/>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5" name="Rectangle 43"/>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6" name="Rectangle 44"/>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10" name="Group 45"/>
          <p:cNvGrpSpPr>
            <a:grpSpLocks/>
          </p:cNvGrpSpPr>
          <p:nvPr/>
        </p:nvGrpSpPr>
        <p:grpSpPr bwMode="auto">
          <a:xfrm>
            <a:off x="12472988" y="4354513"/>
            <a:ext cx="987425" cy="184150"/>
            <a:chOff x="6657" y="2881"/>
            <a:chExt cx="527" cy="121"/>
          </a:xfrm>
        </p:grpSpPr>
        <p:sp>
          <p:nvSpPr>
            <p:cNvPr id="663598" name="Rectangle 46"/>
            <p:cNvSpPr>
              <a:spLocks noChangeArrowheads="1"/>
            </p:cNvSpPr>
            <p:nvPr/>
          </p:nvSpPr>
          <p:spPr bwMode="auto">
            <a:xfrm flipV="1">
              <a:off x="6921" y="2881"/>
              <a:ext cx="130" cy="121"/>
            </a:xfrm>
            <a:prstGeom prst="rect">
              <a:avLst/>
            </a:prstGeom>
            <a:solidFill>
              <a:srgbClr val="B2B2B2"/>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9" name="Rectangle 47"/>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600" name="Rectangle 48"/>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601" name="Rectangle 49"/>
            <p:cNvSpPr>
              <a:spLocks noChangeArrowheads="1"/>
            </p:cNvSpPr>
            <p:nvPr/>
          </p:nvSpPr>
          <p:spPr bwMode="auto">
            <a:xfrm flipV="1">
              <a:off x="6789" y="2881"/>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sp>
        <p:nvSpPr>
          <p:cNvPr id="663602" name="Rectangle 50"/>
          <p:cNvSpPr>
            <a:spLocks noChangeArrowheads="1"/>
          </p:cNvSpPr>
          <p:nvPr/>
        </p:nvSpPr>
        <p:spPr bwMode="auto">
          <a:xfrm>
            <a:off x="12269788" y="2263775"/>
            <a:ext cx="1400175" cy="2654300"/>
          </a:xfrm>
          <a:prstGeom prst="rect">
            <a:avLst/>
          </a:prstGeom>
          <a:noFill/>
          <a:ln w="9525">
            <a:noFill/>
            <a:miter lim="800000"/>
            <a:headEnd/>
            <a:tailEnd/>
          </a:ln>
          <a:effectLst/>
        </p:spPr>
        <p:txBody>
          <a:bodyPr lIns="87783" tIns="43893" rIns="87783" bIns="43893"/>
          <a:lstStyle/>
          <a:p>
            <a:pPr defTabSz="877740">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配色参考方案：</a:t>
            </a:r>
          </a:p>
          <a:p>
            <a:pPr defTabSz="877740">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建议同一页面内不超过四种颜色，以下是９组配色方案，同一页面内只选择一组使用。</a:t>
            </a:r>
            <a:endParaRPr lang="en-US" altLang="zh-CN" sz="1200" b="0" dirty="0">
              <a:solidFill>
                <a:srgbClr val="FFFFFF"/>
              </a:solidFill>
              <a:latin typeface="华文细黑" pitchFamily="2" charset="-122"/>
            </a:endParaRPr>
          </a:p>
          <a:p>
            <a:pPr defTabSz="877740">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（仅供参考）</a:t>
            </a:r>
          </a:p>
          <a:p>
            <a:pPr defTabSz="877740">
              <a:lnSpc>
                <a:spcPct val="125000"/>
              </a:lnSpc>
              <a:buClr>
                <a:srgbClr val="990000"/>
              </a:buClr>
              <a:buFont typeface="Wingdings" pitchFamily="2" charset="2"/>
              <a:buNone/>
              <a:defRPr/>
            </a:pPr>
            <a:endParaRPr lang="en-US" altLang="zh-CN" sz="1200" b="0" dirty="0">
              <a:solidFill>
                <a:srgbClr val="FFFFFF"/>
              </a:solidFill>
              <a:latin typeface="华文细黑" pitchFamily="2" charset="-122"/>
            </a:endParaRPr>
          </a:p>
          <a:p>
            <a:pPr defTabSz="877740">
              <a:lnSpc>
                <a:spcPct val="125000"/>
              </a:lnSpc>
              <a:buClr>
                <a:srgbClr val="990000"/>
              </a:buClr>
              <a:defRPr/>
            </a:pPr>
            <a:endParaRPr lang="en-US" altLang="zh-CN" sz="1200" b="0" dirty="0">
              <a:solidFill>
                <a:srgbClr val="FFFFFF"/>
              </a:solidFill>
              <a:latin typeface="华文细黑" pitchFamily="2" charset="-122"/>
            </a:endParaRPr>
          </a:p>
          <a:p>
            <a:pPr defTabSz="877740">
              <a:lnSpc>
                <a:spcPct val="125000"/>
              </a:lnSpc>
              <a:buClr>
                <a:srgbClr val="990000"/>
              </a:buClr>
              <a:defRPr/>
            </a:pPr>
            <a:endParaRPr lang="zh-CN" altLang="en-US" sz="1200" b="0" dirty="0">
              <a:solidFill>
                <a:srgbClr val="FFFFFF"/>
              </a:solidFill>
              <a:latin typeface="华文细黑" pitchFamily="2" charset="-122"/>
            </a:endParaRPr>
          </a:p>
        </p:txBody>
      </p:sp>
      <p:sp>
        <p:nvSpPr>
          <p:cNvPr id="663603" name="Rectangle 51"/>
          <p:cNvSpPr>
            <a:spLocks noChangeArrowheads="1"/>
          </p:cNvSpPr>
          <p:nvPr/>
        </p:nvSpPr>
        <p:spPr bwMode="auto">
          <a:xfrm>
            <a:off x="12269788" y="-61913"/>
            <a:ext cx="1400175" cy="838201"/>
          </a:xfrm>
          <a:prstGeom prst="rect">
            <a:avLst/>
          </a:prstGeom>
          <a:noFill/>
          <a:ln w="9525">
            <a:noFill/>
            <a:miter lim="800000"/>
            <a:headEnd/>
            <a:tailEnd/>
          </a:ln>
          <a:effectLst/>
        </p:spPr>
        <p:txBody>
          <a:bodyPr lIns="87783" tIns="43893" rIns="87783" bIns="43893"/>
          <a:lstStyle/>
          <a:p>
            <a:pPr defTabSz="877740">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客户或者合作伙伴的标志放在右上角</a:t>
            </a:r>
            <a:r>
              <a:rPr lang="en-US" altLang="zh-CN" sz="1200" b="0" dirty="0">
                <a:solidFill>
                  <a:srgbClr val="FFFFFF"/>
                </a:solidFill>
                <a:latin typeface="华文细黑" pitchFamily="2" charset="-122"/>
              </a:rPr>
              <a:t>.</a:t>
            </a:r>
          </a:p>
          <a:p>
            <a:pPr defTabSz="877740">
              <a:lnSpc>
                <a:spcPct val="125000"/>
              </a:lnSpc>
              <a:buClr>
                <a:srgbClr val="990000"/>
              </a:buClr>
              <a:buFont typeface="Wingdings" pitchFamily="2" charset="2"/>
              <a:buNone/>
              <a:defRPr/>
            </a:pPr>
            <a:endParaRPr lang="en-US" altLang="zh-CN" sz="1200" b="0" dirty="0">
              <a:solidFill>
                <a:srgbClr val="FFFFFF"/>
              </a:solidFill>
              <a:latin typeface="华文细黑" pitchFamily="2" charset="-122"/>
            </a:endParaRPr>
          </a:p>
          <a:p>
            <a:pPr defTabSz="877740">
              <a:lnSpc>
                <a:spcPct val="125000"/>
              </a:lnSpc>
              <a:buClr>
                <a:srgbClr val="990000"/>
              </a:buClr>
              <a:defRPr/>
            </a:pPr>
            <a:endParaRPr lang="en-US" altLang="zh-CN" sz="1200" b="0" dirty="0">
              <a:solidFill>
                <a:srgbClr val="FFFFFF"/>
              </a:solidFill>
              <a:latin typeface="华文细黑" pitchFamily="2" charset="-122"/>
            </a:endParaRPr>
          </a:p>
          <a:p>
            <a:pPr defTabSz="877740">
              <a:lnSpc>
                <a:spcPct val="125000"/>
              </a:lnSpc>
              <a:buClr>
                <a:srgbClr val="990000"/>
              </a:buClr>
              <a:defRPr/>
            </a:pPr>
            <a:endParaRPr lang="zh-CN" altLang="en-US" sz="1200" b="0" dirty="0">
              <a:solidFill>
                <a:srgbClr val="FFFFFF"/>
              </a:solidFill>
              <a:latin typeface="华文细黑" pitchFamily="2" charset="-122"/>
            </a:endParaRPr>
          </a:p>
        </p:txBody>
      </p:sp>
      <p:sp>
        <p:nvSpPr>
          <p:cNvPr id="663604" name="Text Box 52"/>
          <p:cNvSpPr txBox="1">
            <a:spLocks noChangeArrowheads="1"/>
          </p:cNvSpPr>
          <p:nvPr/>
        </p:nvSpPr>
        <p:spPr bwMode="auto">
          <a:xfrm>
            <a:off x="841375" y="6456363"/>
            <a:ext cx="2784475" cy="263525"/>
          </a:xfrm>
          <a:prstGeom prst="rect">
            <a:avLst/>
          </a:prstGeom>
          <a:noFill/>
          <a:ln w="9525">
            <a:noFill/>
            <a:miter lim="800000"/>
            <a:headEnd/>
            <a:tailEnd/>
          </a:ln>
        </p:spPr>
        <p:txBody>
          <a:bodyPr wrap="none" lIns="78347" tIns="39173" rIns="78347" bIns="39173">
            <a:spAutoFit/>
          </a:bodyPr>
          <a:lstStyle/>
          <a:p>
            <a:pPr defTabSz="784093" eaLnBrk="0" hangingPunct="0">
              <a:buClrTx/>
              <a:buFontTx/>
              <a:buNone/>
              <a:defRPr/>
            </a:pPr>
            <a:r>
              <a:rPr lang="en-US" altLang="zh-CN" sz="1200" dirty="0">
                <a:solidFill>
                  <a:srgbClr val="080808"/>
                </a:solidFill>
                <a:ea typeface="ＭＳ Ｐゴシック" pitchFamily="34" charset="-128"/>
              </a:rPr>
              <a:t>HUAWEI TECHNOLOGIES CO., LTD.</a:t>
            </a:r>
          </a:p>
        </p:txBody>
      </p:sp>
      <p:sp>
        <p:nvSpPr>
          <p:cNvPr id="663605" name="Rectangle 53"/>
          <p:cNvSpPr>
            <a:spLocks noChangeArrowheads="1"/>
          </p:cNvSpPr>
          <p:nvPr/>
        </p:nvSpPr>
        <p:spPr bwMode="auto">
          <a:xfrm>
            <a:off x="7910513" y="6394450"/>
            <a:ext cx="1409700" cy="1101725"/>
          </a:xfrm>
          <a:prstGeom prst="rect">
            <a:avLst/>
          </a:prstGeom>
          <a:noFill/>
          <a:ln w="9525">
            <a:noFill/>
            <a:miter lim="800000"/>
            <a:headEnd/>
            <a:tailEnd/>
          </a:ln>
          <a:effectLst/>
        </p:spPr>
        <p:txBody>
          <a:bodyPr lIns="0" tIns="0" rIns="0" bIns="0"/>
          <a:lstStyle/>
          <a:p>
            <a:pPr defTabSz="784093" eaLnBrk="0" hangingPunct="0">
              <a:lnSpc>
                <a:spcPct val="85000"/>
              </a:lnSpc>
              <a:buClrTx/>
              <a:buFontTx/>
              <a:buNone/>
              <a:defRPr/>
            </a:pPr>
            <a:endParaRPr lang="de-DE" sz="1000" b="0" dirty="0">
              <a:solidFill>
                <a:srgbClr val="080808"/>
              </a:solidFill>
              <a:ea typeface="ＭＳ Ｐゴシック" pitchFamily="34" charset="-128"/>
            </a:endParaRPr>
          </a:p>
          <a:p>
            <a:pPr defTabSz="784093" eaLnBrk="0" hangingPunct="0">
              <a:lnSpc>
                <a:spcPct val="85000"/>
              </a:lnSpc>
              <a:buClrTx/>
              <a:buFontTx/>
              <a:buNone/>
              <a:defRPr/>
            </a:pPr>
            <a:r>
              <a:rPr lang="de-DE" sz="1000" b="0" dirty="0">
                <a:solidFill>
                  <a:srgbClr val="080808"/>
                </a:solidFill>
                <a:ea typeface="ＭＳ Ｐゴシック" pitchFamily="34" charset="-128"/>
              </a:rPr>
              <a:t>Page </a:t>
            </a:r>
            <a:fld id="{91BBED29-530E-4289-918F-A3D9D61141DE}" type="slidenum">
              <a:rPr lang="de-DE" sz="1000" b="0">
                <a:solidFill>
                  <a:srgbClr val="080808"/>
                </a:solidFill>
                <a:ea typeface="ＭＳ Ｐゴシック" pitchFamily="34" charset="-128"/>
              </a:rPr>
              <a:pPr defTabSz="784093" eaLnBrk="0" hangingPunct="0">
                <a:lnSpc>
                  <a:spcPct val="85000"/>
                </a:lnSpc>
                <a:buClrTx/>
                <a:buFontTx/>
                <a:buNone/>
                <a:defRPr/>
              </a:pPr>
              <a:t>‹#›</a:t>
            </a:fld>
            <a:endParaRPr lang="en-GB" sz="1000" b="0" dirty="0">
              <a:solidFill>
                <a:srgbClr val="080808"/>
              </a:solidFill>
              <a:ea typeface="ＭＳ Ｐゴシック" pitchFamily="34" charset="-128"/>
            </a:endParaRPr>
          </a:p>
        </p:txBody>
      </p:sp>
      <p:pic>
        <p:nvPicPr>
          <p:cNvPr id="7186" name="Picture 54" descr="图片3副本"/>
          <p:cNvPicPr>
            <a:picLocks noChangeAspect="1" noChangeArrowheads="1"/>
          </p:cNvPicPr>
          <p:nvPr/>
        </p:nvPicPr>
        <p:blipFill>
          <a:blip r:embed="rId15" cstate="print"/>
          <a:srcRect/>
          <a:stretch>
            <a:fillRect/>
          </a:stretch>
        </p:blipFill>
        <p:spPr bwMode="auto">
          <a:xfrm>
            <a:off x="10182225" y="6384925"/>
            <a:ext cx="1295400" cy="307975"/>
          </a:xfrm>
          <a:prstGeom prst="rect">
            <a:avLst/>
          </a:prstGeom>
          <a:noFill/>
          <a:ln w="9525">
            <a:noFill/>
            <a:miter lim="800000"/>
            <a:headEnd/>
            <a:tailEnd/>
          </a:ln>
        </p:spPr>
      </p:pic>
      <p:sp>
        <p:nvSpPr>
          <p:cNvPr id="7187" name="Rectangle 55"/>
          <p:cNvSpPr>
            <a:spLocks noGrp="1" noChangeArrowheads="1"/>
          </p:cNvSpPr>
          <p:nvPr>
            <p:ph type="title"/>
          </p:nvPr>
        </p:nvSpPr>
        <p:spPr bwMode="auto">
          <a:xfrm>
            <a:off x="809625" y="274638"/>
            <a:ext cx="10975975" cy="1143000"/>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zh-CN" altLang="en-US" smtClean="0"/>
              <a:t>单击此处编辑母版标题样式</a:t>
            </a:r>
          </a:p>
        </p:txBody>
      </p:sp>
      <p:sp>
        <p:nvSpPr>
          <p:cNvPr id="7188" name="Rectangle 56"/>
          <p:cNvSpPr>
            <a:spLocks noGrp="1" noChangeArrowheads="1"/>
          </p:cNvSpPr>
          <p:nvPr>
            <p:ph type="body" idx="1"/>
          </p:nvPr>
        </p:nvSpPr>
        <p:spPr bwMode="auto">
          <a:xfrm>
            <a:off x="882650" y="1600200"/>
            <a:ext cx="10975975" cy="452437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Lst>
  <p:txStyles>
    <p:titleStyle>
      <a:lvl1pPr algn="l" defTabSz="876300" rtl="0" eaLnBrk="0" fontAlgn="base" hangingPunct="0">
        <a:spcBef>
          <a:spcPct val="0"/>
        </a:spcBef>
        <a:spcAft>
          <a:spcPct val="0"/>
        </a:spcAft>
        <a:defRPr sz="3500">
          <a:solidFill>
            <a:srgbClr val="990000"/>
          </a:solidFill>
          <a:latin typeface="+mj-lt"/>
          <a:ea typeface="+mj-ea"/>
          <a:cs typeface="+mj-cs"/>
        </a:defRPr>
      </a:lvl1pPr>
      <a:lvl2pPr algn="l" defTabSz="876300" rtl="0" eaLnBrk="0" fontAlgn="base" hangingPunct="0">
        <a:spcBef>
          <a:spcPct val="0"/>
        </a:spcBef>
        <a:spcAft>
          <a:spcPct val="0"/>
        </a:spcAft>
        <a:defRPr sz="3500">
          <a:solidFill>
            <a:srgbClr val="990000"/>
          </a:solidFill>
          <a:latin typeface="FrutigerNext LT Medium" pitchFamily="34" charset="0"/>
          <a:ea typeface="黑体" pitchFamily="2" charset="-122"/>
        </a:defRPr>
      </a:lvl2pPr>
      <a:lvl3pPr algn="l" defTabSz="876300" rtl="0" eaLnBrk="0" fontAlgn="base" hangingPunct="0">
        <a:spcBef>
          <a:spcPct val="0"/>
        </a:spcBef>
        <a:spcAft>
          <a:spcPct val="0"/>
        </a:spcAft>
        <a:defRPr sz="3500">
          <a:solidFill>
            <a:srgbClr val="990000"/>
          </a:solidFill>
          <a:latin typeface="FrutigerNext LT Medium" pitchFamily="34" charset="0"/>
          <a:ea typeface="黑体" pitchFamily="2" charset="-122"/>
        </a:defRPr>
      </a:lvl3pPr>
      <a:lvl4pPr algn="l" defTabSz="876300" rtl="0" eaLnBrk="0" fontAlgn="base" hangingPunct="0">
        <a:spcBef>
          <a:spcPct val="0"/>
        </a:spcBef>
        <a:spcAft>
          <a:spcPct val="0"/>
        </a:spcAft>
        <a:defRPr sz="3500">
          <a:solidFill>
            <a:srgbClr val="990000"/>
          </a:solidFill>
          <a:latin typeface="FrutigerNext LT Medium" pitchFamily="34" charset="0"/>
          <a:ea typeface="黑体" pitchFamily="2" charset="-122"/>
        </a:defRPr>
      </a:lvl4pPr>
      <a:lvl5pPr algn="l" defTabSz="876300" rtl="0" eaLnBrk="0" fontAlgn="base" hangingPunct="0">
        <a:spcBef>
          <a:spcPct val="0"/>
        </a:spcBef>
        <a:spcAft>
          <a:spcPct val="0"/>
        </a:spcAft>
        <a:defRPr sz="3500">
          <a:solidFill>
            <a:srgbClr val="990000"/>
          </a:solidFill>
          <a:latin typeface="FrutigerNext LT Medium" pitchFamily="34" charset="0"/>
          <a:ea typeface="黑体" pitchFamily="2" charset="-122"/>
        </a:defRPr>
      </a:lvl5pPr>
      <a:lvl6pPr marL="457123" algn="l" defTabSz="877740" rtl="0" fontAlgn="base">
        <a:spcBef>
          <a:spcPct val="0"/>
        </a:spcBef>
        <a:spcAft>
          <a:spcPct val="0"/>
        </a:spcAft>
        <a:defRPr sz="3500">
          <a:solidFill>
            <a:srgbClr val="990000"/>
          </a:solidFill>
          <a:latin typeface="FrutigerNext LT Medium" pitchFamily="34" charset="0"/>
          <a:ea typeface="黑体" pitchFamily="2" charset="-122"/>
        </a:defRPr>
      </a:lvl6pPr>
      <a:lvl7pPr marL="914246" algn="l" defTabSz="877740" rtl="0" fontAlgn="base">
        <a:spcBef>
          <a:spcPct val="0"/>
        </a:spcBef>
        <a:spcAft>
          <a:spcPct val="0"/>
        </a:spcAft>
        <a:defRPr sz="3500">
          <a:solidFill>
            <a:srgbClr val="990000"/>
          </a:solidFill>
          <a:latin typeface="FrutigerNext LT Medium" pitchFamily="34" charset="0"/>
          <a:ea typeface="黑体" pitchFamily="2" charset="-122"/>
        </a:defRPr>
      </a:lvl7pPr>
      <a:lvl8pPr marL="1371368" algn="l" defTabSz="877740" rtl="0" fontAlgn="base">
        <a:spcBef>
          <a:spcPct val="0"/>
        </a:spcBef>
        <a:spcAft>
          <a:spcPct val="0"/>
        </a:spcAft>
        <a:defRPr sz="3500">
          <a:solidFill>
            <a:srgbClr val="990000"/>
          </a:solidFill>
          <a:latin typeface="FrutigerNext LT Medium" pitchFamily="34" charset="0"/>
          <a:ea typeface="黑体" pitchFamily="2" charset="-122"/>
        </a:defRPr>
      </a:lvl8pPr>
      <a:lvl9pPr marL="1828490" algn="l" defTabSz="877740" rtl="0" fontAlgn="base">
        <a:spcBef>
          <a:spcPct val="0"/>
        </a:spcBef>
        <a:spcAft>
          <a:spcPct val="0"/>
        </a:spcAft>
        <a:defRPr sz="3500">
          <a:solidFill>
            <a:srgbClr val="990000"/>
          </a:solidFill>
          <a:latin typeface="FrutigerNext LT Medium" pitchFamily="34" charset="0"/>
          <a:ea typeface="黑体" pitchFamily="2" charset="-122"/>
        </a:defRPr>
      </a:lvl9pPr>
    </p:titleStyle>
    <p:bodyStyle>
      <a:lvl1pPr marL="327025" indent="-327025" algn="l" defTabSz="876300" rtl="0" eaLnBrk="0" fontAlgn="base" hangingPunct="0">
        <a:lnSpc>
          <a:spcPct val="140000"/>
        </a:lnSpc>
        <a:spcBef>
          <a:spcPct val="0"/>
        </a:spcBef>
        <a:spcAft>
          <a:spcPct val="0"/>
        </a:spcAft>
        <a:buClr>
          <a:schemeClr val="tx2"/>
        </a:buClr>
        <a:buFont typeface="Wingdings" pitchFamily="2" charset="2"/>
        <a:buChar char="n"/>
        <a:defRPr sz="2100" b="1">
          <a:solidFill>
            <a:srgbClr val="080808"/>
          </a:solidFill>
          <a:latin typeface="+mn-lt"/>
          <a:ea typeface="+mn-ea"/>
          <a:cs typeface="+mn-cs"/>
        </a:defRPr>
      </a:lvl1pPr>
      <a:lvl2pPr marL="712788" indent="-273050" algn="l" defTabSz="876300" rtl="0" eaLnBrk="0" fontAlgn="base" hangingPunct="0">
        <a:lnSpc>
          <a:spcPct val="140000"/>
        </a:lnSpc>
        <a:spcBef>
          <a:spcPct val="0"/>
        </a:spcBef>
        <a:spcAft>
          <a:spcPct val="0"/>
        </a:spcAft>
        <a:buClr>
          <a:schemeClr val="tx1"/>
        </a:buClr>
        <a:buFont typeface="FrutigerNext LT Regular" pitchFamily="34" charset="0"/>
        <a:buChar char="›"/>
        <a:defRPr sz="1700">
          <a:solidFill>
            <a:schemeClr val="tx1"/>
          </a:solidFill>
          <a:latin typeface="+mn-lt"/>
          <a:ea typeface="+mn-ea"/>
        </a:defRPr>
      </a:lvl2pPr>
      <a:lvl3pPr marL="1096963" indent="-219075" algn="l" defTabSz="876300" rtl="0" eaLnBrk="0" fontAlgn="base" hangingPunct="0">
        <a:lnSpc>
          <a:spcPct val="140000"/>
        </a:lnSpc>
        <a:spcBef>
          <a:spcPct val="0"/>
        </a:spcBef>
        <a:spcAft>
          <a:spcPct val="0"/>
        </a:spcAft>
        <a:buFont typeface="FrutigerNext LT Light" pitchFamily="34" charset="0"/>
        <a:buChar char="»"/>
        <a:defRPr sz="1700">
          <a:solidFill>
            <a:schemeClr val="tx1"/>
          </a:solidFill>
          <a:latin typeface="FrutigerNext LT Light" pitchFamily="34" charset="0"/>
          <a:ea typeface="+mn-ea"/>
        </a:defRPr>
      </a:lvl3pPr>
      <a:lvl4pPr marL="1535113" indent="-219075" algn="l" defTabSz="876300" rtl="0" eaLnBrk="0" fontAlgn="base" hangingPunct="0">
        <a:lnSpc>
          <a:spcPct val="140000"/>
        </a:lnSpc>
        <a:spcBef>
          <a:spcPct val="0"/>
        </a:spcBef>
        <a:spcAft>
          <a:spcPct val="0"/>
        </a:spcAft>
        <a:buChar char="–"/>
        <a:defRPr sz="1500">
          <a:solidFill>
            <a:srgbClr val="080808"/>
          </a:solidFill>
          <a:latin typeface="+mj-lt"/>
          <a:ea typeface="+mn-ea"/>
        </a:defRPr>
      </a:lvl4pPr>
      <a:lvl5pPr marL="1974850" indent="-219075" algn="l" defTabSz="876300" rtl="0" eaLnBrk="0" fontAlgn="base" hangingPunct="0">
        <a:lnSpc>
          <a:spcPct val="140000"/>
        </a:lnSpc>
        <a:spcBef>
          <a:spcPct val="0"/>
        </a:spcBef>
        <a:spcAft>
          <a:spcPct val="0"/>
        </a:spcAft>
        <a:buFont typeface="FrutigerNext LT Medium" pitchFamily="34" charset="0"/>
        <a:buChar char="~"/>
        <a:defRPr sz="1300">
          <a:solidFill>
            <a:srgbClr val="080808"/>
          </a:solidFill>
          <a:latin typeface="+mj-lt"/>
          <a:ea typeface="+mn-ea"/>
        </a:defRPr>
      </a:lvl5pPr>
      <a:lvl6pPr marL="2433226" indent="-220626" algn="l" defTabSz="877740"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6pPr>
      <a:lvl7pPr marL="2890349" indent="-220626" algn="l" defTabSz="877740"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7pPr>
      <a:lvl8pPr marL="3347472" indent="-220626" algn="l" defTabSz="877740"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8pPr>
      <a:lvl9pPr marL="3804594" indent="-220626" algn="l" defTabSz="877740"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9pPr>
    </p:bodyStyle>
    <p:otherStyle>
      <a:defPPr>
        <a:defRPr lang="zh-CN"/>
      </a:defPPr>
      <a:lvl1pPr marL="0" algn="l" defTabSz="914246" rtl="0" eaLnBrk="1" latinLnBrk="0" hangingPunct="1">
        <a:defRPr sz="1800" kern="1200">
          <a:solidFill>
            <a:schemeClr val="tx1"/>
          </a:solidFill>
          <a:latin typeface="+mn-lt"/>
          <a:ea typeface="+mn-ea"/>
          <a:cs typeface="+mn-cs"/>
        </a:defRPr>
      </a:lvl1pPr>
      <a:lvl2pPr marL="457123" algn="l" defTabSz="914246" rtl="0" eaLnBrk="1" latinLnBrk="0" hangingPunct="1">
        <a:defRPr sz="1800" kern="1200">
          <a:solidFill>
            <a:schemeClr val="tx1"/>
          </a:solidFill>
          <a:latin typeface="+mn-lt"/>
          <a:ea typeface="+mn-ea"/>
          <a:cs typeface="+mn-cs"/>
        </a:defRPr>
      </a:lvl2pPr>
      <a:lvl3pPr marL="914246" algn="l" defTabSz="914246" rtl="0" eaLnBrk="1" latinLnBrk="0" hangingPunct="1">
        <a:defRPr sz="1800" kern="1200">
          <a:solidFill>
            <a:schemeClr val="tx1"/>
          </a:solidFill>
          <a:latin typeface="+mn-lt"/>
          <a:ea typeface="+mn-ea"/>
          <a:cs typeface="+mn-cs"/>
        </a:defRPr>
      </a:lvl3pPr>
      <a:lvl4pPr marL="1371368" algn="l" defTabSz="914246" rtl="0" eaLnBrk="1" latinLnBrk="0" hangingPunct="1">
        <a:defRPr sz="1800" kern="1200">
          <a:solidFill>
            <a:schemeClr val="tx1"/>
          </a:solidFill>
          <a:latin typeface="+mn-lt"/>
          <a:ea typeface="+mn-ea"/>
          <a:cs typeface="+mn-cs"/>
        </a:defRPr>
      </a:lvl4pPr>
      <a:lvl5pPr marL="1828490" algn="l" defTabSz="914246" rtl="0" eaLnBrk="1" latinLnBrk="0" hangingPunct="1">
        <a:defRPr sz="1800" kern="1200">
          <a:solidFill>
            <a:schemeClr val="tx1"/>
          </a:solidFill>
          <a:latin typeface="+mn-lt"/>
          <a:ea typeface="+mn-ea"/>
          <a:cs typeface="+mn-cs"/>
        </a:defRPr>
      </a:lvl5pPr>
      <a:lvl6pPr marL="2285613" algn="l" defTabSz="914246" rtl="0" eaLnBrk="1" latinLnBrk="0" hangingPunct="1">
        <a:defRPr sz="1800" kern="1200">
          <a:solidFill>
            <a:schemeClr val="tx1"/>
          </a:solidFill>
          <a:latin typeface="+mn-lt"/>
          <a:ea typeface="+mn-ea"/>
          <a:cs typeface="+mn-cs"/>
        </a:defRPr>
      </a:lvl6pPr>
      <a:lvl7pPr marL="2742736" algn="l" defTabSz="914246" rtl="0" eaLnBrk="1" latinLnBrk="0" hangingPunct="1">
        <a:defRPr sz="1800" kern="1200">
          <a:solidFill>
            <a:schemeClr val="tx1"/>
          </a:solidFill>
          <a:latin typeface="+mn-lt"/>
          <a:ea typeface="+mn-ea"/>
          <a:cs typeface="+mn-cs"/>
        </a:defRPr>
      </a:lvl7pPr>
      <a:lvl8pPr marL="3199859" algn="l" defTabSz="914246" rtl="0" eaLnBrk="1" latinLnBrk="0" hangingPunct="1">
        <a:defRPr sz="1800" kern="1200">
          <a:solidFill>
            <a:schemeClr val="tx1"/>
          </a:solidFill>
          <a:latin typeface="+mn-lt"/>
          <a:ea typeface="+mn-ea"/>
          <a:cs typeface="+mn-cs"/>
        </a:defRPr>
      </a:lvl8pPr>
      <a:lvl9pPr marL="3656981" algn="l" defTabSz="91424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4" name="图片 53"/>
          <p:cNvPicPr>
            <a:picLocks noChangeAspect="1"/>
          </p:cNvPicPr>
          <p:nvPr userDrawn="1"/>
        </p:nvPicPr>
        <p:blipFill>
          <a:blip r:embed="rId13" cstate="print">
            <a:extLst>
              <a:ext uri="{28A0092B-C50C-407E-A947-70E740481C1C}">
                <a14:useLocalDpi xmlns="" xmlns:a14="http://schemas.microsoft.com/office/drawing/2010/main" val="0"/>
              </a:ext>
            </a:extLst>
          </a:blip>
          <a:stretch>
            <a:fillRect/>
          </a:stretch>
        </p:blipFill>
        <p:spPr>
          <a:xfrm>
            <a:off x="826" y="0"/>
            <a:ext cx="12193524" cy="6858000"/>
          </a:xfrm>
          <a:prstGeom prst="rect">
            <a:avLst/>
          </a:prstGeom>
        </p:spPr>
      </p:pic>
      <p:sp>
        <p:nvSpPr>
          <p:cNvPr id="1478692" name="Rectangle 36"/>
          <p:cNvSpPr>
            <a:spLocks noGrp="1" noChangeArrowheads="1"/>
          </p:cNvSpPr>
          <p:nvPr>
            <p:ph type="title"/>
          </p:nvPr>
        </p:nvSpPr>
        <p:spPr bwMode="auto">
          <a:xfrm>
            <a:off x="781050" y="488950"/>
            <a:ext cx="10975975" cy="114300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zh-CN" smtClean="0"/>
              <a:t>Content</a:t>
            </a:r>
          </a:p>
        </p:txBody>
      </p:sp>
      <p:sp>
        <p:nvSpPr>
          <p:cNvPr id="1478693" name="Rectangle 37"/>
          <p:cNvSpPr>
            <a:spLocks noGrp="1" noChangeArrowheads="1"/>
          </p:cNvSpPr>
          <p:nvPr>
            <p:ph type="body" idx="1"/>
          </p:nvPr>
        </p:nvSpPr>
        <p:spPr bwMode="auto">
          <a:xfrm>
            <a:off x="896938" y="1724025"/>
            <a:ext cx="10975975" cy="45259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8742" name="Rectangle 86"/>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英文标题</a:t>
            </a:r>
            <a:r>
              <a:rPr lang="en-US" altLang="zh-CN" sz="1200" b="0">
                <a:solidFill>
                  <a:srgbClr val="F8F8F8"/>
                </a:solidFill>
                <a:ea typeface="华文细黑" pitchFamily="2" charset="-122"/>
                <a:cs typeface="SimSun" pitchFamily="2" charset="-122"/>
              </a:rPr>
              <a:t>:32-35pt  </a:t>
            </a:r>
          </a:p>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 R153 G0 B0</a:t>
            </a:r>
          </a:p>
          <a:p>
            <a:pPr marL="342900" indent="-342900" algn="r">
              <a:lnSpc>
                <a:spcPct val="125000"/>
              </a:lnSpc>
              <a:spcBef>
                <a:spcPct val="20000"/>
              </a:spcBef>
              <a:buClr>
                <a:schemeClr val="tx2"/>
              </a:buClr>
              <a:buFontTx/>
              <a:buNone/>
            </a:pPr>
            <a:r>
              <a:rPr lang="zh-CN" altLang="en-US" sz="1200" b="0">
                <a:solidFill>
                  <a:srgbClr val="F8F8F8"/>
                </a:solidFill>
                <a:latin typeface="FrutigerNext LT Medium" pitchFamily="34" charset="0"/>
                <a:ea typeface="华文细黑" pitchFamily="2" charset="-122"/>
                <a:cs typeface="SimSun" pitchFamily="2" charset="-122"/>
              </a:rPr>
              <a:t>内部使用字体 </a:t>
            </a:r>
            <a:r>
              <a:rPr lang="en-US" altLang="zh-CN" sz="1200" b="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chemeClr val="tx2"/>
              </a:buClr>
              <a:buFontTx/>
              <a:buNone/>
            </a:pPr>
            <a:r>
              <a:rPr lang="en-US" altLang="zh-CN" sz="1200" b="0">
                <a:solidFill>
                  <a:srgbClr val="F8F8F8"/>
                </a:solidFill>
                <a:latin typeface="FrutigerNext LT Medium" pitchFamily="34" charset="0"/>
                <a:ea typeface="华文细黑" pitchFamily="2" charset="-122"/>
                <a:cs typeface="SimSun" pitchFamily="2" charset="-122"/>
              </a:rPr>
              <a:t>FrutigerNext LT Medium</a:t>
            </a:r>
          </a:p>
          <a:p>
            <a:pPr marL="342900" indent="-342900" algn="r">
              <a:lnSpc>
                <a:spcPct val="125000"/>
              </a:lnSpc>
              <a:spcBef>
                <a:spcPct val="20000"/>
              </a:spcBef>
              <a:buClr>
                <a:schemeClr val="tx2"/>
              </a:buClr>
              <a:buFontTx/>
              <a:buNone/>
            </a:pPr>
            <a:r>
              <a:rPr lang="zh-CN" altLang="en-US" sz="1200" b="0">
                <a:solidFill>
                  <a:srgbClr val="F8F8F8"/>
                </a:solidFill>
                <a:latin typeface="FrutigerNext LT Medium" pitchFamily="34" charset="0"/>
                <a:ea typeface="华文细黑" pitchFamily="2" charset="-122"/>
                <a:cs typeface="SimSun" pitchFamily="2" charset="-122"/>
              </a:rPr>
              <a:t>外部使用字体 </a:t>
            </a:r>
            <a:r>
              <a:rPr lang="en-US" altLang="zh-CN" sz="1200" b="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chemeClr val="tx2"/>
              </a:buClr>
              <a:buFontTx/>
              <a:buNone/>
            </a:pPr>
            <a:endParaRPr lang="en-US" altLang="zh-CN" sz="1200" b="0">
              <a:solidFill>
                <a:srgbClr val="F8F8F8"/>
              </a:solidFill>
              <a:ea typeface="华文细黑" pitchFamily="2" charset="-122"/>
              <a:cs typeface="SimSun" pitchFamily="2" charset="-122"/>
            </a:endParaRPr>
          </a:p>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中文标题</a:t>
            </a:r>
            <a:r>
              <a:rPr lang="en-US" altLang="zh-CN" sz="1200" b="0">
                <a:solidFill>
                  <a:srgbClr val="F8F8F8"/>
                </a:solidFill>
                <a:ea typeface="华文细黑" pitchFamily="2" charset="-122"/>
                <a:cs typeface="SimSun" pitchFamily="2" charset="-122"/>
              </a:rPr>
              <a:t>:30-32pt  </a:t>
            </a:r>
          </a:p>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 R153 G0 B0</a:t>
            </a:r>
          </a:p>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字体</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黑体</a:t>
            </a:r>
          </a:p>
          <a:p>
            <a:pPr marL="342900" indent="-342900" algn="r">
              <a:lnSpc>
                <a:spcPct val="125000"/>
              </a:lnSpc>
              <a:spcBef>
                <a:spcPct val="20000"/>
              </a:spcBef>
              <a:buClr>
                <a:schemeClr val="tx2"/>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chemeClr val="tx2"/>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chemeClr val="tx2"/>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英文正文</a:t>
            </a:r>
            <a:r>
              <a:rPr lang="en-US" altLang="zh-CN" sz="1200" b="0">
                <a:solidFill>
                  <a:srgbClr val="F8F8F8"/>
                </a:solidFill>
                <a:ea typeface="华文细黑" pitchFamily="2" charset="-122"/>
                <a:cs typeface="SimSun" pitchFamily="2" charset="-122"/>
              </a:rPr>
              <a:t>:20-22pt</a:t>
            </a:r>
          </a:p>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子目录 </a:t>
            </a:r>
            <a:r>
              <a:rPr lang="en-US" altLang="zh-CN" sz="1200" b="0">
                <a:solidFill>
                  <a:srgbClr val="F8F8F8"/>
                </a:solidFill>
                <a:ea typeface="华文细黑" pitchFamily="2" charset="-122"/>
                <a:cs typeface="SimSun" pitchFamily="2" charset="-122"/>
              </a:rPr>
              <a:t>(2-5</a:t>
            </a:r>
            <a:r>
              <a:rPr lang="zh-CN" altLang="en-US" sz="1200" b="0">
                <a:solidFill>
                  <a:srgbClr val="F8F8F8"/>
                </a:solidFill>
                <a:ea typeface="华文细黑" pitchFamily="2" charset="-122"/>
                <a:cs typeface="SimSun" pitchFamily="2" charset="-122"/>
              </a:rPr>
              <a:t>级</a:t>
            </a:r>
            <a:r>
              <a:rPr lang="en-US" altLang="zh-CN" sz="1200" b="0">
                <a:solidFill>
                  <a:srgbClr val="F8F8F8"/>
                </a:solidFill>
                <a:ea typeface="华文细黑" pitchFamily="2" charset="-122"/>
                <a:cs typeface="SimSun" pitchFamily="2" charset="-122"/>
              </a:rPr>
              <a:t>) :18pt  </a:t>
            </a:r>
          </a:p>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黑色</a:t>
            </a:r>
          </a:p>
          <a:p>
            <a:pPr marL="342900" indent="-342900" algn="r">
              <a:lnSpc>
                <a:spcPct val="125000"/>
              </a:lnSpc>
              <a:spcBef>
                <a:spcPct val="20000"/>
              </a:spcBef>
              <a:buClr>
                <a:schemeClr val="tx2"/>
              </a:buClr>
              <a:buFontTx/>
              <a:buNone/>
            </a:pPr>
            <a:r>
              <a:rPr lang="zh-CN" altLang="en-US" sz="1200" b="0">
                <a:solidFill>
                  <a:srgbClr val="F8F8F8"/>
                </a:solidFill>
                <a:latin typeface="FrutigerNext LT Medium" pitchFamily="34" charset="0"/>
                <a:ea typeface="华文细黑" pitchFamily="2" charset="-122"/>
                <a:cs typeface="SimSun" pitchFamily="2" charset="-122"/>
              </a:rPr>
              <a:t>内部使用字体 </a:t>
            </a:r>
            <a:r>
              <a:rPr lang="en-US" altLang="zh-CN" sz="1200" b="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chemeClr val="tx2"/>
              </a:buClr>
              <a:buFontTx/>
              <a:buNone/>
            </a:pPr>
            <a:r>
              <a:rPr lang="en-US" altLang="zh-CN" sz="1200" b="0">
                <a:solidFill>
                  <a:srgbClr val="F8F8F8"/>
                </a:solidFill>
                <a:latin typeface="FrutigerNext LT Medium" pitchFamily="34" charset="0"/>
                <a:ea typeface="华文细黑" pitchFamily="2" charset="-122"/>
                <a:cs typeface="SimSun" pitchFamily="2" charset="-122"/>
              </a:rPr>
              <a:t>FrutigerNext LT Regular</a:t>
            </a:r>
          </a:p>
          <a:p>
            <a:pPr marL="342900" indent="-342900" algn="r">
              <a:lnSpc>
                <a:spcPct val="125000"/>
              </a:lnSpc>
              <a:spcBef>
                <a:spcPct val="20000"/>
              </a:spcBef>
              <a:buClr>
                <a:schemeClr val="tx2"/>
              </a:buClr>
              <a:buFontTx/>
              <a:buNone/>
            </a:pPr>
            <a:r>
              <a:rPr lang="zh-CN" altLang="en-US" sz="1200" b="0">
                <a:solidFill>
                  <a:srgbClr val="F8F8F8"/>
                </a:solidFill>
                <a:latin typeface="FrutigerNext LT Medium" pitchFamily="34" charset="0"/>
                <a:ea typeface="华文细黑" pitchFamily="2" charset="-122"/>
                <a:cs typeface="SimSun" pitchFamily="2" charset="-122"/>
              </a:rPr>
              <a:t>外部使用字体 </a:t>
            </a:r>
            <a:r>
              <a:rPr lang="en-US" altLang="zh-CN" sz="1200" b="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chemeClr val="tx2"/>
              </a:buClr>
              <a:buFontTx/>
              <a:buNone/>
            </a:pPr>
            <a:endParaRPr lang="en-US" altLang="zh-CN" sz="1200" b="0">
              <a:solidFill>
                <a:srgbClr val="F8F8F8"/>
              </a:solidFill>
              <a:ea typeface="华文细黑" pitchFamily="2" charset="-122"/>
              <a:cs typeface="SimSun" pitchFamily="2" charset="-122"/>
            </a:endParaRPr>
          </a:p>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中文正文</a:t>
            </a:r>
            <a:r>
              <a:rPr lang="en-US" altLang="zh-CN" sz="1200" b="0">
                <a:solidFill>
                  <a:srgbClr val="F8F8F8"/>
                </a:solidFill>
                <a:ea typeface="华文细黑" pitchFamily="2" charset="-122"/>
                <a:cs typeface="SimSun" pitchFamily="2" charset="-122"/>
              </a:rPr>
              <a:t>:18-20pt</a:t>
            </a:r>
          </a:p>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子目录</a:t>
            </a:r>
            <a:r>
              <a:rPr lang="en-US" altLang="zh-CN" sz="1200" b="0">
                <a:solidFill>
                  <a:srgbClr val="F8F8F8"/>
                </a:solidFill>
                <a:ea typeface="华文细黑" pitchFamily="2" charset="-122"/>
                <a:cs typeface="SimSun" pitchFamily="2" charset="-122"/>
              </a:rPr>
              <a:t>(2-5</a:t>
            </a:r>
            <a:r>
              <a:rPr lang="zh-CN" altLang="en-US" sz="1200" b="0">
                <a:solidFill>
                  <a:srgbClr val="F8F8F8"/>
                </a:solidFill>
                <a:ea typeface="华文细黑" pitchFamily="2" charset="-122"/>
                <a:cs typeface="SimSun" pitchFamily="2" charset="-122"/>
              </a:rPr>
              <a:t>级</a:t>
            </a:r>
            <a:r>
              <a:rPr lang="en-US" altLang="zh-CN" sz="1200" b="0">
                <a:solidFill>
                  <a:srgbClr val="F8F8F8"/>
                </a:solidFill>
                <a:ea typeface="华文细黑" pitchFamily="2" charset="-122"/>
                <a:cs typeface="SimSun" pitchFamily="2" charset="-122"/>
              </a:rPr>
              <a:t>):18pt </a:t>
            </a:r>
          </a:p>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黑色</a:t>
            </a:r>
          </a:p>
          <a:p>
            <a:pPr marL="342900" indent="-342900" algn="r">
              <a:lnSpc>
                <a:spcPct val="125000"/>
              </a:lnSpc>
              <a:spcBef>
                <a:spcPct val="20000"/>
              </a:spcBef>
              <a:buClr>
                <a:schemeClr val="tx2"/>
              </a:buClr>
              <a:buFontTx/>
              <a:buNone/>
            </a:pPr>
            <a:r>
              <a:rPr lang="zh-CN" altLang="en-US" sz="1200" b="0">
                <a:solidFill>
                  <a:srgbClr val="F8F8F8"/>
                </a:solidFill>
                <a:ea typeface="华文细黑" pitchFamily="2" charset="-122"/>
                <a:cs typeface="SimSun" pitchFamily="2" charset="-122"/>
              </a:rPr>
              <a:t>字体</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细黑体 </a:t>
            </a:r>
          </a:p>
          <a:p>
            <a:pPr marL="342900" indent="-342900" algn="r">
              <a:lnSpc>
                <a:spcPct val="125000"/>
              </a:lnSpc>
              <a:spcBef>
                <a:spcPct val="20000"/>
              </a:spcBef>
              <a:buClr>
                <a:schemeClr val="tx2"/>
              </a:buClr>
              <a:buFontTx/>
              <a:buNone/>
            </a:pPr>
            <a:endParaRPr lang="en-US" altLang="zh-CN" sz="1200" b="0">
              <a:solidFill>
                <a:srgbClr val="080808"/>
              </a:solidFill>
              <a:ea typeface="华文细黑" pitchFamily="2" charset="-122"/>
              <a:cs typeface="SimSun" pitchFamily="2" charset="-122"/>
            </a:endParaRPr>
          </a:p>
        </p:txBody>
      </p:sp>
      <p:sp>
        <p:nvSpPr>
          <p:cNvPr id="1478743" name="Rectangle 87"/>
          <p:cNvSpPr>
            <a:spLocks noChangeArrowheads="1"/>
          </p:cNvSpPr>
          <p:nvPr/>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latin typeface="FrutigerNext LT Regular" pitchFamily="34" charset="0"/>
              <a:ea typeface="MS PGothic" pitchFamily="34" charset="-128"/>
            </a:endParaRPr>
          </a:p>
        </p:txBody>
      </p:sp>
      <p:grpSp>
        <p:nvGrpSpPr>
          <p:cNvPr id="2" name="Group 88"/>
          <p:cNvGrpSpPr>
            <a:grpSpLocks/>
          </p:cNvGrpSpPr>
          <p:nvPr/>
        </p:nvGrpSpPr>
        <p:grpSpPr bwMode="auto">
          <a:xfrm>
            <a:off x="12472988" y="5278438"/>
            <a:ext cx="989012" cy="184150"/>
            <a:chOff x="6657" y="3492"/>
            <a:chExt cx="527" cy="121"/>
          </a:xfrm>
        </p:grpSpPr>
        <p:sp>
          <p:nvSpPr>
            <p:cNvPr id="1478745" name="Rectangle 8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p>
          </p:txBody>
        </p:sp>
        <p:sp>
          <p:nvSpPr>
            <p:cNvPr id="1478746" name="Rectangle 9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47" name="Rectangle 9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p>
          </p:txBody>
        </p:sp>
        <p:sp>
          <p:nvSpPr>
            <p:cNvPr id="1478748" name="Rectangle 9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3" name="Group 93"/>
          <p:cNvGrpSpPr>
            <a:grpSpLocks/>
          </p:cNvGrpSpPr>
          <p:nvPr/>
        </p:nvGrpSpPr>
        <p:grpSpPr bwMode="auto">
          <a:xfrm>
            <a:off x="12472988" y="6203950"/>
            <a:ext cx="989012" cy="182563"/>
            <a:chOff x="6657" y="4103"/>
            <a:chExt cx="527" cy="121"/>
          </a:xfrm>
        </p:grpSpPr>
        <p:sp>
          <p:nvSpPr>
            <p:cNvPr id="1478750" name="Rectangle 9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78751" name="Rectangle 9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78752" name="Rectangle 9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p>
          </p:txBody>
        </p:sp>
        <p:sp>
          <p:nvSpPr>
            <p:cNvPr id="1478753" name="Rectangle 9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p>
          </p:txBody>
        </p:sp>
      </p:grpSp>
      <p:grpSp>
        <p:nvGrpSpPr>
          <p:cNvPr id="4" name="Group 98"/>
          <p:cNvGrpSpPr>
            <a:grpSpLocks/>
          </p:cNvGrpSpPr>
          <p:nvPr/>
        </p:nvGrpSpPr>
        <p:grpSpPr bwMode="auto">
          <a:xfrm>
            <a:off x="12472988" y="6450013"/>
            <a:ext cx="989012" cy="182562"/>
            <a:chOff x="6657" y="4266"/>
            <a:chExt cx="527" cy="121"/>
          </a:xfrm>
        </p:grpSpPr>
        <p:sp>
          <p:nvSpPr>
            <p:cNvPr id="1478755" name="Rectangle 9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78756" name="Rectangle 10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p>
          </p:txBody>
        </p:sp>
        <p:sp>
          <p:nvSpPr>
            <p:cNvPr id="1478757" name="Rectangle 10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78758" name="Rectangle 10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p>
          </p:txBody>
        </p:sp>
      </p:grpSp>
      <p:grpSp>
        <p:nvGrpSpPr>
          <p:cNvPr id="5" name="Group 103"/>
          <p:cNvGrpSpPr>
            <a:grpSpLocks/>
          </p:cNvGrpSpPr>
          <p:nvPr/>
        </p:nvGrpSpPr>
        <p:grpSpPr bwMode="auto">
          <a:xfrm>
            <a:off x="12472988" y="5527675"/>
            <a:ext cx="989012" cy="182563"/>
            <a:chOff x="6657" y="3656"/>
            <a:chExt cx="527" cy="121"/>
          </a:xfrm>
        </p:grpSpPr>
        <p:sp>
          <p:nvSpPr>
            <p:cNvPr id="1478760" name="Rectangle 10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78761" name="Rectangle 10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62" name="Rectangle 10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63" name="Rectangle 10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p>
          </p:txBody>
        </p:sp>
      </p:grpSp>
      <p:grpSp>
        <p:nvGrpSpPr>
          <p:cNvPr id="6" name="Group 108"/>
          <p:cNvGrpSpPr>
            <a:grpSpLocks/>
          </p:cNvGrpSpPr>
          <p:nvPr/>
        </p:nvGrpSpPr>
        <p:grpSpPr bwMode="auto">
          <a:xfrm>
            <a:off x="12472988" y="5957888"/>
            <a:ext cx="989012" cy="182562"/>
            <a:chOff x="6657" y="3941"/>
            <a:chExt cx="527" cy="121"/>
          </a:xfrm>
        </p:grpSpPr>
        <p:sp>
          <p:nvSpPr>
            <p:cNvPr id="1478765" name="Rectangle 10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p>
          </p:txBody>
        </p:sp>
        <p:sp>
          <p:nvSpPr>
            <p:cNvPr id="1478766" name="Rectangle 11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p>
          </p:txBody>
        </p:sp>
        <p:sp>
          <p:nvSpPr>
            <p:cNvPr id="1478767" name="Rectangle 11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78768" name="Rectangle 11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p>
          </p:txBody>
        </p:sp>
      </p:grpSp>
      <p:grpSp>
        <p:nvGrpSpPr>
          <p:cNvPr id="7" name="Group 113"/>
          <p:cNvGrpSpPr>
            <a:grpSpLocks/>
          </p:cNvGrpSpPr>
          <p:nvPr/>
        </p:nvGrpSpPr>
        <p:grpSpPr bwMode="auto">
          <a:xfrm>
            <a:off x="12472988" y="6697663"/>
            <a:ext cx="989012" cy="182562"/>
            <a:chOff x="6657" y="4430"/>
            <a:chExt cx="527" cy="121"/>
          </a:xfrm>
        </p:grpSpPr>
        <p:sp>
          <p:nvSpPr>
            <p:cNvPr id="1478770" name="Rectangle 11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71" name="Rectangle 11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78772" name="Rectangle 11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78773" name="Rectangle 11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p>
          </p:txBody>
        </p:sp>
      </p:grpSp>
      <p:grpSp>
        <p:nvGrpSpPr>
          <p:cNvPr id="8" name="Group 118"/>
          <p:cNvGrpSpPr>
            <a:grpSpLocks/>
          </p:cNvGrpSpPr>
          <p:nvPr/>
        </p:nvGrpSpPr>
        <p:grpSpPr bwMode="auto">
          <a:xfrm>
            <a:off x="12472988" y="5032375"/>
            <a:ext cx="989012" cy="184150"/>
            <a:chOff x="6657" y="3329"/>
            <a:chExt cx="527" cy="122"/>
          </a:xfrm>
        </p:grpSpPr>
        <p:sp>
          <p:nvSpPr>
            <p:cNvPr id="1478775" name="Rectangle 11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76" name="Rectangle 12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p>
          </p:txBody>
        </p:sp>
        <p:sp>
          <p:nvSpPr>
            <p:cNvPr id="1478777" name="Rectangle 12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78" name="Rectangle 12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9" name="Group 123"/>
          <p:cNvGrpSpPr>
            <a:grpSpLocks/>
          </p:cNvGrpSpPr>
          <p:nvPr/>
        </p:nvGrpSpPr>
        <p:grpSpPr bwMode="auto">
          <a:xfrm>
            <a:off x="12472988" y="4600575"/>
            <a:ext cx="989012" cy="182563"/>
            <a:chOff x="6657" y="3043"/>
            <a:chExt cx="527" cy="121"/>
          </a:xfrm>
        </p:grpSpPr>
        <p:sp>
          <p:nvSpPr>
            <p:cNvPr id="1478780" name="Rectangle 12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81" name="Rectangle 12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78782" name="Rectangle 12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78783" name="Rectangle 12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p>
          </p:txBody>
        </p:sp>
      </p:grpSp>
      <p:grpSp>
        <p:nvGrpSpPr>
          <p:cNvPr id="10" name="Group 128"/>
          <p:cNvGrpSpPr>
            <a:grpSpLocks/>
          </p:cNvGrpSpPr>
          <p:nvPr/>
        </p:nvGrpSpPr>
        <p:grpSpPr bwMode="auto">
          <a:xfrm>
            <a:off x="12472988" y="4354513"/>
            <a:ext cx="989012" cy="184150"/>
            <a:chOff x="6657" y="2881"/>
            <a:chExt cx="527" cy="121"/>
          </a:xfrm>
        </p:grpSpPr>
        <p:sp>
          <p:nvSpPr>
            <p:cNvPr id="1478785" name="Rectangle 12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p>
          </p:txBody>
        </p:sp>
        <p:sp>
          <p:nvSpPr>
            <p:cNvPr id="1478786" name="Rectangle 13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p>
          </p:txBody>
        </p:sp>
        <p:sp>
          <p:nvSpPr>
            <p:cNvPr id="1478787" name="Rectangle 13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88" name="Rectangle 13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p>
          </p:txBody>
        </p:sp>
      </p:grpSp>
      <p:sp>
        <p:nvSpPr>
          <p:cNvPr id="1478789" name="Rectangle 133"/>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chemeClr val="tx2"/>
              </a:buClr>
              <a:buFontTx/>
              <a:buNone/>
            </a:pPr>
            <a:r>
              <a:rPr lang="zh-CN" altLang="en-US" sz="1200" b="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chemeClr val="tx2"/>
              </a:buClr>
              <a:buFontTx/>
              <a:buNone/>
            </a:pPr>
            <a:r>
              <a:rPr lang="zh-CN" altLang="en-US" sz="1200" b="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chemeClr val="tx2"/>
              </a:buClr>
              <a:buFontTx/>
              <a:buNone/>
            </a:pPr>
            <a:r>
              <a:rPr lang="zh-CN" altLang="en-US" sz="1200" b="0">
                <a:solidFill>
                  <a:srgbClr val="F8F8F8"/>
                </a:solidFill>
                <a:latin typeface="华文细黑" pitchFamily="2" charset="-122"/>
                <a:ea typeface="华文细黑" pitchFamily="2" charset="-122"/>
                <a:cs typeface="SimSun" pitchFamily="2" charset="-122"/>
              </a:rPr>
              <a:t>（仅供参考）</a:t>
            </a:r>
          </a:p>
        </p:txBody>
      </p:sp>
      <p:sp>
        <p:nvSpPr>
          <p:cNvPr id="1478790" name="Rectangle 134"/>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chemeClr val="tx2"/>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rtl="0" eaLnBrk="1" fontAlgn="base" hangingPunct="1">
        <a:spcBef>
          <a:spcPct val="0"/>
        </a:spcBef>
        <a:spcAft>
          <a:spcPct val="0"/>
        </a:spcAft>
        <a:defRPr sz="4800" b="1">
          <a:solidFill>
            <a:srgbClr val="990000"/>
          </a:solidFill>
          <a:latin typeface="+mj-lt"/>
          <a:ea typeface="+mj-ea"/>
          <a:cs typeface="+mj-cs"/>
        </a:defRPr>
      </a:lvl1pPr>
      <a:lvl2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lnSpc>
          <a:spcPct val="125000"/>
        </a:lnSpc>
        <a:spcBef>
          <a:spcPct val="20000"/>
        </a:spcBef>
        <a:spcAft>
          <a:spcPct val="0"/>
        </a:spcAft>
        <a:buClr>
          <a:schemeClr val="tx2"/>
        </a:buClr>
        <a:buChar char="•"/>
        <a:defRPr sz="3200" b="1">
          <a:solidFill>
            <a:srgbClr val="808080"/>
          </a:solidFill>
          <a:latin typeface="+mn-lt"/>
          <a:ea typeface="+mn-ea"/>
          <a:cs typeface="+mn-cs"/>
        </a:defRPr>
      </a:lvl1pPr>
      <a:lvl2pPr marL="742950" indent="-285750" algn="l" rtl="0" eaLnBrk="1" fontAlgn="base" hangingPunct="1">
        <a:lnSpc>
          <a:spcPct val="125000"/>
        </a:lnSpc>
        <a:spcBef>
          <a:spcPct val="20000"/>
        </a:spcBef>
        <a:spcAft>
          <a:spcPct val="0"/>
        </a:spcAft>
        <a:buFont typeface="Arial" charset="0"/>
        <a:buChar char="›"/>
        <a:defRPr sz="2800">
          <a:solidFill>
            <a:srgbClr val="808080"/>
          </a:solidFill>
          <a:latin typeface="+mn-lt"/>
          <a:ea typeface="+mn-ea"/>
          <a:cs typeface="+mn-cs"/>
        </a:defRPr>
      </a:lvl2pPr>
      <a:lvl3pPr marL="1143000" indent="-228600" algn="l" rtl="0" eaLnBrk="1" fontAlgn="base" hangingPunct="1">
        <a:lnSpc>
          <a:spcPct val="125000"/>
        </a:lnSpc>
        <a:spcBef>
          <a:spcPct val="20000"/>
        </a:spcBef>
        <a:spcAft>
          <a:spcPct val="0"/>
        </a:spcAft>
        <a:buFont typeface="FrutigerNext LT Medium" pitchFamily="34" charset="0"/>
        <a:buChar char="»"/>
        <a:defRPr sz="2400">
          <a:solidFill>
            <a:srgbClr val="808080"/>
          </a:solidFill>
          <a:latin typeface="+mn-lt"/>
          <a:ea typeface="+mn-ea"/>
          <a:cs typeface="+mn-cs"/>
        </a:defRPr>
      </a:lvl3pPr>
      <a:lvl4pPr marL="1600200" indent="-228600" algn="l" rtl="0" eaLnBrk="1" fontAlgn="base" hangingPunct="1">
        <a:lnSpc>
          <a:spcPct val="125000"/>
        </a:lnSpc>
        <a:spcBef>
          <a:spcPct val="20000"/>
        </a:spcBef>
        <a:spcAft>
          <a:spcPct val="0"/>
        </a:spcAft>
        <a:buChar char="–"/>
        <a:defRPr sz="2000">
          <a:solidFill>
            <a:srgbClr val="808080"/>
          </a:solidFill>
          <a:latin typeface="+mn-lt"/>
          <a:ea typeface="+mn-ea"/>
          <a:cs typeface="+mn-cs"/>
        </a:defRPr>
      </a:lvl4pPr>
      <a:lvl5pPr marL="2057400" indent="-228600"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5pPr>
      <a:lvl6pPr marL="2514600" indent="-228600"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6pPr>
      <a:lvl7pPr marL="2971800" indent="-228600"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7pPr>
      <a:lvl8pPr marL="3429000" indent="-228600"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8pPr>
      <a:lvl9pPr marL="3886200" indent="-228600"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7" name="图片 56"/>
          <p:cNvPicPr>
            <a:picLocks noChangeAspect="1"/>
          </p:cNvPicPr>
          <p:nvPr userDrawn="1"/>
        </p:nvPicPr>
        <p:blipFill rotWithShape="1">
          <a:blip r:embed="rId13" cstate="print">
            <a:extLst>
              <a:ext uri="{28A0092B-C50C-407E-A947-70E740481C1C}">
                <a14:useLocalDpi xmlns="" xmlns:a14="http://schemas.microsoft.com/office/drawing/2010/main" val="0"/>
              </a:ext>
            </a:extLst>
          </a:blip>
          <a:srcRect t="3109"/>
          <a:stretch/>
        </p:blipFill>
        <p:spPr>
          <a:xfrm>
            <a:off x="3202839" y="85725"/>
            <a:ext cx="8992336" cy="5530522"/>
          </a:xfrm>
          <a:prstGeom prst="rect">
            <a:avLst/>
          </a:prstGeom>
        </p:spPr>
      </p:pic>
      <p:sp>
        <p:nvSpPr>
          <p:cNvPr id="1487888" name="Text Box 16"/>
          <p:cNvSpPr txBox="1">
            <a:spLocks noChangeArrowheads="1"/>
          </p:cNvSpPr>
          <p:nvPr/>
        </p:nvSpPr>
        <p:spPr bwMode="auto">
          <a:xfrm>
            <a:off x="4579938" y="2616200"/>
            <a:ext cx="2968625" cy="823913"/>
          </a:xfrm>
          <a:prstGeom prst="rect">
            <a:avLst/>
          </a:prstGeom>
          <a:noFill/>
          <a:ln w="9525">
            <a:noFill/>
            <a:miter lim="800000"/>
            <a:headEnd/>
            <a:tailEnd/>
          </a:ln>
        </p:spPr>
        <p:txBody>
          <a:bodyPr wrap="none">
            <a:spAutoFit/>
          </a:bodyPr>
          <a:lstStyle/>
          <a:p>
            <a:pPr eaLnBrk="0" hangingPunct="0">
              <a:buClrTx/>
              <a:buFontTx/>
              <a:buNone/>
            </a:pPr>
            <a:r>
              <a:rPr lang="en-US" altLang="zh-CN" sz="4800" b="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563" y="3409950"/>
            <a:ext cx="2927350" cy="519113"/>
          </a:xfrm>
          <a:prstGeom prst="rect">
            <a:avLst/>
          </a:prstGeom>
          <a:noFill/>
          <a:ln w="9525">
            <a:noFill/>
            <a:miter lim="800000"/>
            <a:headEnd/>
            <a:tailEnd/>
          </a:ln>
        </p:spPr>
        <p:txBody>
          <a:bodyPr wrap="none">
            <a:spAutoFit/>
          </a:bodyPr>
          <a:lstStyle/>
          <a:p>
            <a:pPr eaLnBrk="0" hangingPunct="0">
              <a:buClrTx/>
              <a:buFontTx/>
              <a:buNone/>
            </a:pPr>
            <a:r>
              <a:rPr lang="en-US" altLang="zh-CN" sz="2800" b="0">
                <a:solidFill>
                  <a:srgbClr val="666666"/>
                </a:solidFill>
                <a:latin typeface="FrutigerNext LT Regular" pitchFamily="34" charset="0"/>
                <a:ea typeface="MS PGothic" pitchFamily="34" charset="-128"/>
              </a:rPr>
              <a:t>www.huawei.com</a:t>
            </a:r>
            <a:endParaRPr lang="en-US" altLang="zh-CN" sz="2300" b="0">
              <a:solidFill>
                <a:srgbClr val="990000"/>
              </a:solidFill>
              <a:latin typeface="FrutigerNext LT Regular" pitchFamily="34" charset="0"/>
              <a:ea typeface="MS PGothic" pitchFamily="34" charset="-128"/>
            </a:endParaRPr>
          </a:p>
        </p:txBody>
      </p:sp>
      <p:sp>
        <p:nvSpPr>
          <p:cNvPr id="1487938" name="Rectangle 66"/>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rPr>
              <a:t>英文标题</a:t>
            </a:r>
            <a:r>
              <a:rPr lang="en-US" altLang="zh-CN" sz="1200" b="0" dirty="0">
                <a:solidFill>
                  <a:srgbClr val="F8F8F8"/>
                </a:solidFill>
              </a:rPr>
              <a:t>:32-35pt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900" indent="-342900" algn="r">
              <a:lnSpc>
                <a:spcPct val="75000"/>
              </a:lnSpc>
              <a:spcBef>
                <a:spcPct val="20000"/>
              </a:spcBef>
              <a:buClr>
                <a:srgbClr val="990000"/>
              </a:buClr>
              <a:buFontTx/>
              <a:buNone/>
            </a:pPr>
            <a:endParaRPr lang="en-US" altLang="zh-CN" sz="1200" b="0" dirty="0">
              <a:solidFill>
                <a:srgbClr val="F8F8F8"/>
              </a:solidFill>
            </a:endParaRPr>
          </a:p>
          <a:p>
            <a:pPr marL="342900" indent="-342900" algn="r">
              <a:lnSpc>
                <a:spcPct val="125000"/>
              </a:lnSpc>
              <a:spcBef>
                <a:spcPct val="20000"/>
              </a:spcBef>
              <a:buClr>
                <a:srgbClr val="990000"/>
              </a:buClr>
              <a:buFontTx/>
              <a:buNone/>
            </a:pPr>
            <a:r>
              <a:rPr lang="zh-CN" altLang="en-US" sz="1200" b="0" dirty="0">
                <a:solidFill>
                  <a:srgbClr val="F8F8F8"/>
                </a:solidFill>
              </a:rPr>
              <a:t>中文标题</a:t>
            </a:r>
            <a:r>
              <a:rPr lang="en-US" altLang="zh-CN" sz="1200" b="0" dirty="0">
                <a:solidFill>
                  <a:srgbClr val="F8F8F8"/>
                </a:solidFill>
              </a:rPr>
              <a:t>:30-32pt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900" indent="-342900"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黑体</a:t>
            </a:r>
          </a:p>
          <a:p>
            <a:pPr marL="342900" indent="-342900" algn="r">
              <a:lnSpc>
                <a:spcPct val="125000"/>
              </a:lnSpc>
              <a:spcBef>
                <a:spcPct val="20000"/>
              </a:spcBef>
              <a:buClr>
                <a:srgbClr val="990000"/>
              </a:buClr>
              <a:buFontTx/>
              <a:buNone/>
            </a:pPr>
            <a:endParaRPr lang="zh-CN" altLang="en-US" sz="1200" b="0" dirty="0">
              <a:solidFill>
                <a:srgbClr val="F8F8F8"/>
              </a:solidFill>
            </a:endParaRPr>
          </a:p>
          <a:p>
            <a:pPr marL="342900" indent="-342900" algn="r">
              <a:lnSpc>
                <a:spcPct val="125000"/>
              </a:lnSpc>
              <a:spcBef>
                <a:spcPct val="20000"/>
              </a:spcBef>
              <a:buClr>
                <a:srgbClr val="990000"/>
              </a:buClr>
              <a:buFontTx/>
              <a:buNone/>
            </a:pPr>
            <a:endParaRPr lang="zh-CN" altLang="en-US" sz="1200" b="0" dirty="0">
              <a:solidFill>
                <a:srgbClr val="F8F8F8"/>
              </a:solidFill>
            </a:endParaRPr>
          </a:p>
          <a:p>
            <a:pPr marL="342900" indent="-342900" algn="r">
              <a:lnSpc>
                <a:spcPct val="125000"/>
              </a:lnSpc>
              <a:spcBef>
                <a:spcPct val="20000"/>
              </a:spcBef>
              <a:buClr>
                <a:srgbClr val="990000"/>
              </a:buClr>
              <a:buFontTx/>
              <a:buNone/>
            </a:pPr>
            <a:endParaRPr lang="zh-CN" altLang="en-US" sz="1200" b="0" dirty="0">
              <a:solidFill>
                <a:srgbClr val="F8F8F8"/>
              </a:solidFill>
            </a:endParaRPr>
          </a:p>
          <a:p>
            <a:pPr marL="342900" indent="-342900" algn="r">
              <a:lnSpc>
                <a:spcPct val="125000"/>
              </a:lnSpc>
              <a:spcBef>
                <a:spcPct val="20000"/>
              </a:spcBef>
              <a:buClr>
                <a:srgbClr val="990000"/>
              </a:buClr>
              <a:buFontTx/>
              <a:buNone/>
            </a:pPr>
            <a:r>
              <a:rPr lang="zh-CN" altLang="en-US" sz="1200" b="0" dirty="0">
                <a:solidFill>
                  <a:srgbClr val="F8F8F8"/>
                </a:solidFill>
              </a:rPr>
              <a:t>英文正文</a:t>
            </a:r>
            <a:r>
              <a:rPr lang="en-US" altLang="zh-CN" sz="1200" b="0" dirty="0">
                <a:solidFill>
                  <a:srgbClr val="F8F8F8"/>
                </a:solidFill>
              </a:rPr>
              <a:t>:20-22pt</a:t>
            </a:r>
          </a:p>
          <a:p>
            <a:pPr marL="342900" indent="-342900" algn="r">
              <a:lnSpc>
                <a:spcPct val="125000"/>
              </a:lnSpc>
              <a:spcBef>
                <a:spcPct val="20000"/>
              </a:spcBef>
              <a:buClr>
                <a:srgbClr val="990000"/>
              </a:buClr>
              <a:buFontTx/>
              <a:buNone/>
            </a:pPr>
            <a:r>
              <a:rPr lang="zh-CN" altLang="en-US" sz="1200" b="0" dirty="0">
                <a:solidFill>
                  <a:srgbClr val="F8F8F8"/>
                </a:solidFill>
              </a:rPr>
              <a:t>子目录 </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 :18pt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900" indent="-342900" algn="r">
              <a:lnSpc>
                <a:spcPct val="75000"/>
              </a:lnSpc>
              <a:spcBef>
                <a:spcPct val="20000"/>
              </a:spcBef>
              <a:buClr>
                <a:srgbClr val="990000"/>
              </a:buClr>
              <a:buFontTx/>
              <a:buNone/>
            </a:pPr>
            <a:endParaRPr lang="en-US" altLang="zh-CN" sz="1200" b="0" dirty="0">
              <a:solidFill>
                <a:srgbClr val="F8F8F8"/>
              </a:solidFill>
            </a:endParaRPr>
          </a:p>
          <a:p>
            <a:pPr marL="342900" indent="-342900" algn="r">
              <a:lnSpc>
                <a:spcPct val="125000"/>
              </a:lnSpc>
              <a:spcBef>
                <a:spcPct val="20000"/>
              </a:spcBef>
              <a:buClr>
                <a:srgbClr val="990000"/>
              </a:buClr>
              <a:buFontTx/>
              <a:buNone/>
            </a:pPr>
            <a:r>
              <a:rPr lang="zh-CN" altLang="en-US" sz="1200" b="0" dirty="0">
                <a:solidFill>
                  <a:srgbClr val="F8F8F8"/>
                </a:solidFill>
              </a:rPr>
              <a:t>中文正文</a:t>
            </a:r>
            <a:r>
              <a:rPr lang="en-US" altLang="zh-CN" sz="1200" b="0" dirty="0">
                <a:solidFill>
                  <a:srgbClr val="F8F8F8"/>
                </a:solidFill>
              </a:rPr>
              <a:t>:18-20pt</a:t>
            </a:r>
          </a:p>
          <a:p>
            <a:pPr marL="342900" indent="-342900" algn="r">
              <a:lnSpc>
                <a:spcPct val="125000"/>
              </a:lnSpc>
              <a:spcBef>
                <a:spcPct val="20000"/>
              </a:spcBef>
              <a:buClr>
                <a:srgbClr val="990000"/>
              </a:buClr>
              <a:buFontTx/>
              <a:buNone/>
            </a:pPr>
            <a:r>
              <a:rPr lang="zh-CN" altLang="en-US" sz="1200" b="0" dirty="0">
                <a:solidFill>
                  <a:srgbClr val="F8F8F8"/>
                </a:solidFill>
              </a:rPr>
              <a:t>子目录</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):18pt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900" indent="-342900"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细黑体 </a:t>
            </a:r>
          </a:p>
          <a:p>
            <a:pPr marL="342900" indent="-342900" algn="r">
              <a:lnSpc>
                <a:spcPct val="125000"/>
              </a:lnSpc>
              <a:spcBef>
                <a:spcPct val="20000"/>
              </a:spcBef>
              <a:buClr>
                <a:srgbClr val="990000"/>
              </a:buClr>
              <a:buFontTx/>
              <a:buNone/>
            </a:pPr>
            <a:endParaRPr lang="en-US" altLang="zh-CN" sz="1200" b="0" dirty="0">
              <a:solidFill>
                <a:srgbClr val="080808"/>
              </a:solidFill>
            </a:endParaRPr>
          </a:p>
        </p:txBody>
      </p:sp>
      <p:sp>
        <p:nvSpPr>
          <p:cNvPr id="1487939" name="Rectangle 67"/>
          <p:cNvSpPr>
            <a:spLocks noChangeArrowheads="1"/>
          </p:cNvSpPr>
          <p:nvPr/>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latin typeface="FrutigerNext LT Regular" pitchFamily="34" charset="0"/>
              <a:ea typeface="MS PGothic" pitchFamily="34" charset="-128"/>
            </a:endParaRPr>
          </a:p>
        </p:txBody>
      </p:sp>
      <p:grpSp>
        <p:nvGrpSpPr>
          <p:cNvPr id="2" name="Group 68"/>
          <p:cNvGrpSpPr>
            <a:grpSpLocks/>
          </p:cNvGrpSpPr>
          <p:nvPr/>
        </p:nvGrpSpPr>
        <p:grpSpPr bwMode="auto">
          <a:xfrm>
            <a:off x="12472988" y="5278438"/>
            <a:ext cx="989012" cy="184150"/>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3" name="Group 73"/>
          <p:cNvGrpSpPr>
            <a:grpSpLocks/>
          </p:cNvGrpSpPr>
          <p:nvPr/>
        </p:nvGrpSpPr>
        <p:grpSpPr bwMode="auto">
          <a:xfrm>
            <a:off x="12472988" y="6203950"/>
            <a:ext cx="989012"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p>
          </p:txBody>
        </p:sp>
      </p:grpSp>
      <p:grpSp>
        <p:nvGrpSpPr>
          <p:cNvPr id="4" name="Group 78"/>
          <p:cNvGrpSpPr>
            <a:grpSpLocks/>
          </p:cNvGrpSpPr>
          <p:nvPr/>
        </p:nvGrpSpPr>
        <p:grpSpPr bwMode="auto">
          <a:xfrm>
            <a:off x="12472988" y="6450013"/>
            <a:ext cx="989012" cy="182562"/>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p>
          </p:txBody>
        </p:sp>
      </p:grpSp>
      <p:grpSp>
        <p:nvGrpSpPr>
          <p:cNvPr id="5" name="Group 83"/>
          <p:cNvGrpSpPr>
            <a:grpSpLocks/>
          </p:cNvGrpSpPr>
          <p:nvPr/>
        </p:nvGrpSpPr>
        <p:grpSpPr bwMode="auto">
          <a:xfrm>
            <a:off x="12472988" y="5527675"/>
            <a:ext cx="989012"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p>
          </p:txBody>
        </p:sp>
      </p:grpSp>
      <p:grpSp>
        <p:nvGrpSpPr>
          <p:cNvPr id="6" name="Group 88"/>
          <p:cNvGrpSpPr>
            <a:grpSpLocks/>
          </p:cNvGrpSpPr>
          <p:nvPr/>
        </p:nvGrpSpPr>
        <p:grpSpPr bwMode="auto">
          <a:xfrm>
            <a:off x="12472988" y="5957888"/>
            <a:ext cx="989012" cy="182562"/>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p>
          </p:txBody>
        </p:sp>
      </p:grpSp>
      <p:grpSp>
        <p:nvGrpSpPr>
          <p:cNvPr id="7" name="Group 93"/>
          <p:cNvGrpSpPr>
            <a:grpSpLocks/>
          </p:cNvGrpSpPr>
          <p:nvPr/>
        </p:nvGrpSpPr>
        <p:grpSpPr bwMode="auto">
          <a:xfrm>
            <a:off x="12472988" y="6697663"/>
            <a:ext cx="989012" cy="182562"/>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p>
          </p:txBody>
        </p:sp>
      </p:grpSp>
      <p:grpSp>
        <p:nvGrpSpPr>
          <p:cNvPr id="8" name="Group 98"/>
          <p:cNvGrpSpPr>
            <a:grpSpLocks/>
          </p:cNvGrpSpPr>
          <p:nvPr/>
        </p:nvGrpSpPr>
        <p:grpSpPr bwMode="auto">
          <a:xfrm>
            <a:off x="12472988" y="5032375"/>
            <a:ext cx="989012" cy="184150"/>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9" name="Group 103"/>
          <p:cNvGrpSpPr>
            <a:grpSpLocks/>
          </p:cNvGrpSpPr>
          <p:nvPr/>
        </p:nvGrpSpPr>
        <p:grpSpPr bwMode="auto">
          <a:xfrm>
            <a:off x="12472988" y="4600575"/>
            <a:ext cx="989012"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p>
          </p:txBody>
        </p:sp>
      </p:grpSp>
      <p:grpSp>
        <p:nvGrpSpPr>
          <p:cNvPr id="10" name="Group 108"/>
          <p:cNvGrpSpPr>
            <a:grpSpLocks/>
          </p:cNvGrpSpPr>
          <p:nvPr/>
        </p:nvGrpSpPr>
        <p:grpSpPr bwMode="auto">
          <a:xfrm>
            <a:off x="12472988" y="4354513"/>
            <a:ext cx="989012" cy="184150"/>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p>
          </p:txBody>
        </p:sp>
      </p:grpSp>
      <p:sp>
        <p:nvSpPr>
          <p:cNvPr id="1487985" name="Rectangle 113"/>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配色参考方案：</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（仅供参考）</a:t>
            </a:r>
          </a:p>
        </p:txBody>
      </p:sp>
      <p:sp>
        <p:nvSpPr>
          <p:cNvPr id="1487986" name="Rectangle 114"/>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客户或者合作伙伴的标志放在右上角</a:t>
            </a:r>
            <a:r>
              <a:rPr lang="en-US" altLang="zh-CN" sz="1200" b="0">
                <a:solidFill>
                  <a:srgbClr val="F8F8F8"/>
                </a:solidFill>
                <a:latin typeface="华文细黑" pitchFamily="2" charset="-122"/>
              </a:rPr>
              <a:t>.</a:t>
            </a:r>
          </a:p>
        </p:txBody>
      </p:sp>
      <p:pic>
        <p:nvPicPr>
          <p:cNvPr id="56" name="Picture 79" descr="5"/>
          <p:cNvPicPr>
            <a:picLocks noChangeAspect="1" noChangeArrowheads="1"/>
          </p:cNvPicPr>
          <p:nvPr userDrawn="1"/>
        </p:nvPicPr>
        <p:blipFill>
          <a:blip r:embed="rId14" cstate="print">
            <a:extLst>
              <a:ext uri="{28A0092B-C50C-407E-A947-70E740481C1C}">
                <a14:useLocalDpi xmlns="" xmlns:a14="http://schemas.microsoft.com/office/drawing/2010/main" val="0"/>
              </a:ext>
            </a:extLst>
          </a:blip>
          <a:srcRect/>
          <a:stretch>
            <a:fillRect/>
          </a:stretch>
        </p:blipFill>
        <p:spPr bwMode="auto">
          <a:xfrm>
            <a:off x="0" y="5616575"/>
            <a:ext cx="12195175" cy="1241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9" name="TextBox 58"/>
          <p:cNvSpPr txBox="1"/>
          <p:nvPr userDrawn="1"/>
        </p:nvSpPr>
        <p:spPr>
          <a:xfrm>
            <a:off x="876300" y="4437113"/>
            <a:ext cx="10442575" cy="116955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000000"/>
                </a:solidFill>
                <a:effectLst/>
                <a:uLnTx/>
                <a:uFillTx/>
                <a:latin typeface="Calibri" pitchFamily="34" charset="0"/>
                <a:ea typeface="宋体" charset="-122"/>
                <a:cs typeface="+mn-cs"/>
              </a:rPr>
              <a:t>Copyright©2012 Huawei Technologies Co., Ltd. All Rights Reserved.</a:t>
            </a:r>
            <a:endParaRPr kumimoji="0" lang="zh-CN" altLang="zh-CN" sz="1400" b="0" i="0" u="none" strike="noStrike" kern="1200" cap="none" spc="0" normalizeH="0" baseline="0" noProof="0" dirty="0" smtClean="0">
              <a:ln>
                <a:noFill/>
              </a:ln>
              <a:solidFill>
                <a:srgbClr val="000000"/>
              </a:solidFill>
              <a:effectLst/>
              <a:uLnTx/>
              <a:uFillTx/>
              <a:latin typeface="Calibri" pitchFamily="34" charset="0"/>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400" b="0" i="0" u="none" strike="noStrike" kern="1200" cap="none" spc="0" normalizeH="0" baseline="0" noProof="0" dirty="0">
              <a:ln>
                <a:noFill/>
              </a:ln>
              <a:solidFill>
                <a:srgbClr val="000000"/>
              </a:solidFill>
              <a:effectLst/>
              <a:uLnTx/>
              <a:uFillTx/>
              <a:latin typeface="Calibri" pitchFamily="34" charset="0"/>
              <a:ea typeface="宋体" charset="-122"/>
              <a:cs typeface="+mn-cs"/>
            </a:endParaRPr>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5" name="Picture 104" descr="PPT胶片内页元素-16比9-内页灰条"/>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0" y="6224588"/>
            <a:ext cx="12190413"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6" name="Picture 101" descr="图片3副本"/>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10182225" y="6392863"/>
            <a:ext cx="12954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8" name="Rectangle 13"/>
          <p:cNvSpPr>
            <a:spLocks noGrp="1" noChangeArrowheads="1"/>
          </p:cNvSpPr>
          <p:nvPr>
            <p:ph type="title"/>
          </p:nvPr>
        </p:nvSpPr>
        <p:spPr bwMode="auto">
          <a:xfrm>
            <a:off x="876300" y="325438"/>
            <a:ext cx="10440988"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en-US" altLang="zh-CN" dirty="0" smtClean="0"/>
              <a:t>Click to edit Master title style</a:t>
            </a:r>
            <a:endParaRPr lang="zh-CN" altLang="en-US" dirty="0" smtClean="0"/>
          </a:p>
        </p:txBody>
      </p:sp>
      <p:grpSp>
        <p:nvGrpSpPr>
          <p:cNvPr id="3081" name="Group 88"/>
          <p:cNvGrpSpPr>
            <a:grpSpLocks/>
          </p:cNvGrpSpPr>
          <p:nvPr userDrawn="1"/>
        </p:nvGrpSpPr>
        <p:grpSpPr bwMode="auto">
          <a:xfrm>
            <a:off x="12436475" y="3832225"/>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buClrTx/>
                <a:buFontTx/>
                <a:buNone/>
              </a:pPr>
              <a:endParaRPr lang="zh-CN" altLang="en-US" b="0">
                <a:solidFill>
                  <a:srgbClr val="000000"/>
                </a:solidFill>
                <a:latin typeface="Calibri" pitchFamily="34" charset="0"/>
              </a:endParaRPr>
            </a:p>
          </p:txBody>
        </p:sp>
        <p:grpSp>
          <p:nvGrpSpPr>
            <p:cNvPr id="3087" name="Group 87"/>
            <p:cNvGrpSpPr>
              <a:grpSpLocks/>
            </p:cNvGrpSpPr>
            <p:nvPr userDrawn="1"/>
          </p:nvGrpSpPr>
          <p:grpSpPr bwMode="auto">
            <a:xfrm>
              <a:off x="5941" y="2475"/>
              <a:ext cx="409" cy="1783"/>
              <a:chOff x="5921" y="2387"/>
              <a:chExt cx="409" cy="1783"/>
            </a:xfrm>
          </p:grpSpPr>
          <p:grpSp>
            <p:nvGrpSpPr>
              <p:cNvPr id="3088"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89"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0"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1"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2"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3"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4"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5"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6"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7"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8"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9"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100"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grpSp>
      <p:sp>
        <p:nvSpPr>
          <p:cNvPr id="3082" name="Rectangle 5"/>
          <p:cNvSpPr>
            <a:spLocks noChangeArrowheads="1"/>
          </p:cNvSpPr>
          <p:nvPr userDrawn="1"/>
        </p:nvSpPr>
        <p:spPr bwMode="auto">
          <a:xfrm>
            <a:off x="8483600" y="6502400"/>
            <a:ext cx="2797175" cy="455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buClrTx/>
              <a:buFontTx/>
              <a:buNone/>
            </a:pPr>
            <a:r>
              <a:rPr lang="de-DE" altLang="zh-CN" sz="1200" b="0">
                <a:solidFill>
                  <a:srgbClr val="000000"/>
                </a:solidFill>
                <a:latin typeface="FrutigerNext LT Bold" pitchFamily="1" charset="0"/>
                <a:ea typeface="ＭＳ Ｐゴシック" pitchFamily="34" charset="-128"/>
              </a:rPr>
              <a:t>Page </a:t>
            </a:r>
            <a:fld id="{8A3AEFC3-B008-441A-A725-D0B325EF3D69}" type="slidenum">
              <a:rPr lang="de-DE" altLang="zh-CN" sz="1200" b="0">
                <a:solidFill>
                  <a:srgbClr val="000000"/>
                </a:solidFill>
                <a:latin typeface="FrutigerNext LT Bold" pitchFamily="1" charset="0"/>
                <a:ea typeface="ＭＳ Ｐゴシック" pitchFamily="34" charset="-128"/>
              </a:rPr>
              <a:pPr eaLnBrk="0" hangingPunct="0">
                <a:lnSpc>
                  <a:spcPct val="85000"/>
                </a:lnSpc>
                <a:buClrTx/>
                <a:buFontTx/>
                <a:buNone/>
              </a:pPr>
              <a:t>‹#›</a:t>
            </a:fld>
            <a:endParaRPr lang="en-GB" altLang="zh-CN" sz="1200" b="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userDrawn="1"/>
        </p:nvSpPr>
        <p:spPr bwMode="auto">
          <a:xfrm>
            <a:off x="-3846513" y="1330325"/>
            <a:ext cx="3702050" cy="387667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lgn="ctr">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buClrTx/>
              <a:buFontTx/>
              <a:buNone/>
              <a:defRPr/>
            </a:pPr>
            <a:r>
              <a:rPr lang="zh-CN" altLang="zh-CN" sz="1100" b="0" smtClean="0">
                <a:solidFill>
                  <a:srgbClr val="FFFFFF"/>
                </a:solidFill>
                <a:latin typeface="FrutigerNext LT Regular" pitchFamily="34" charset="0"/>
              </a:rPr>
              <a:t>Slide title :32-35pt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Color: R153 G0 B0</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smtClean="0">
                <a:solidFill>
                  <a:srgbClr val="FFFFFF"/>
                </a:solidFill>
                <a:latin typeface="FrutigerNext LT Regular" pitchFamily="34" charset="0"/>
              </a:rPr>
              <a:t>Arial</a:t>
            </a:r>
          </a:p>
          <a:p>
            <a:pPr algn="r" eaLnBrk="1" hangingPunct="1">
              <a:spcBef>
                <a:spcPct val="20000"/>
              </a:spcBef>
              <a:buClrTx/>
              <a:buFontTx/>
              <a:buNone/>
              <a:defRPr/>
            </a:pPr>
            <a:endParaRPr lang="zh-CN" altLang="zh-CN" sz="1100" b="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smtClean="0">
              <a:solidFill>
                <a:srgbClr val="FFFFFF"/>
              </a:solidFill>
              <a:latin typeface="FrutigerNext LT Regular" pitchFamily="34" charset="0"/>
            </a:endParaRPr>
          </a:p>
          <a:p>
            <a:pPr algn="r" eaLnBrk="1" hangingPunct="1">
              <a:spcBef>
                <a:spcPct val="20000"/>
              </a:spcBef>
              <a:buClrTx/>
              <a:buFontTx/>
              <a:buNone/>
              <a:defRPr/>
            </a:pPr>
            <a:r>
              <a:rPr lang="zh-CN" altLang="zh-CN" sz="1100" b="0" smtClean="0">
                <a:solidFill>
                  <a:srgbClr val="FFFFFF"/>
                </a:solidFill>
                <a:latin typeface="FrutigerNext LT Regular" pitchFamily="34" charset="0"/>
              </a:rPr>
              <a:t>Slide text :20-22pt</a:t>
            </a:r>
          </a:p>
          <a:p>
            <a:pPr algn="r" eaLnBrk="1" hangingPunct="1">
              <a:spcBef>
                <a:spcPct val="20000"/>
              </a:spcBef>
              <a:buClrTx/>
              <a:buFontTx/>
              <a:buNone/>
              <a:defRPr/>
            </a:pPr>
            <a:r>
              <a:rPr lang="zh-CN" altLang="zh-CN" sz="1100" b="0" smtClean="0">
                <a:solidFill>
                  <a:srgbClr val="FFFFFF"/>
                </a:solidFill>
                <a:latin typeface="FrutigerNext LT Regular" pitchFamily="34" charset="0"/>
              </a:rPr>
              <a:t>Bullets level 2-5:</a:t>
            </a:r>
          </a:p>
          <a:p>
            <a:pPr algn="r" eaLnBrk="1" hangingPunct="1">
              <a:spcBef>
                <a:spcPct val="20000"/>
              </a:spcBef>
              <a:buClrTx/>
              <a:buFontTx/>
              <a:buNone/>
              <a:defRPr/>
            </a:pPr>
            <a:r>
              <a:rPr lang="zh-CN" altLang="zh-CN" sz="1100" b="0" smtClean="0">
                <a:solidFill>
                  <a:srgbClr val="FFFFFF"/>
                </a:solidFill>
                <a:latin typeface="FrutigerNext LT Regular" pitchFamily="34" charset="0"/>
              </a:rPr>
              <a:t> 18pt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Color:Black</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38" y="57150"/>
            <a:ext cx="1727200" cy="1101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a:solidFill>
                  <a:srgbClr val="FFFFFF"/>
                </a:solidFill>
                <a:latin typeface="FrutigerNext LT Regular" charset="0"/>
              </a:rPr>
              <a:t>Top right  corner  for   field-mark, customer or partner logotypes. </a:t>
            </a:r>
          </a:p>
          <a:p>
            <a:pPr eaLnBrk="1" hangingPunct="1">
              <a:buClrTx/>
              <a:buFontTx/>
              <a:buNone/>
            </a:pPr>
            <a:endParaRPr lang="en-US" altLang="zh-CN" sz="1100" b="0">
              <a:solidFill>
                <a:srgbClr val="FFFFFF"/>
              </a:solidFill>
              <a:latin typeface="FrutigerNext LT Regular" charset="0"/>
            </a:endParaRPr>
          </a:p>
          <a:p>
            <a:pPr eaLnBrk="1" hangingPunct="1">
              <a:buClrTx/>
              <a:buFontTx/>
              <a:buNone/>
            </a:pPr>
            <a:r>
              <a:rPr lang="en-US" altLang="zh-CN" sz="1100" b="0">
                <a:solidFill>
                  <a:srgbClr val="FFFFFF"/>
                </a:solidFill>
                <a:latin typeface="FrutigerNext LT Regular" charset="0"/>
              </a:rPr>
              <a:t>----------------   </a:t>
            </a:r>
          </a:p>
          <a:p>
            <a:pPr eaLnBrk="1" hangingPunct="1">
              <a:buClrTx/>
              <a:buFontTx/>
              <a:buNone/>
            </a:pPr>
            <a:endParaRPr lang="zh-CN" altLang="en-US" sz="1100" b="0">
              <a:solidFill>
                <a:srgbClr val="FFFFFF"/>
              </a:solidFill>
              <a:latin typeface="FrutigerNext LT Regular" charset="0"/>
            </a:endParaRPr>
          </a:p>
        </p:txBody>
      </p:sp>
      <p:sp>
        <p:nvSpPr>
          <p:cNvPr id="3085" name="Text Box 85"/>
          <p:cNvSpPr txBox="1">
            <a:spLocks noChangeArrowheads="1"/>
          </p:cNvSpPr>
          <p:nvPr userDrawn="1"/>
        </p:nvSpPr>
        <p:spPr bwMode="auto">
          <a:xfrm>
            <a:off x="12339638" y="1196975"/>
            <a:ext cx="1727200" cy="17748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a:solidFill>
                  <a:srgbClr val="FFFFFF"/>
                </a:solidFill>
                <a:latin typeface="FrutigerNext LT Regular" charset="0"/>
              </a:rPr>
              <a:t>The following nine groups of colors are an example of how our design colors can be used, please take note that you should only use one design color group per slide. </a:t>
            </a:r>
          </a:p>
          <a:p>
            <a:pPr eaLnBrk="1" hangingPunct="1">
              <a:buClrTx/>
              <a:buFontTx/>
              <a:buNone/>
            </a:pPr>
            <a:r>
              <a:rPr lang="en-US" altLang="zh-CN" sz="1100" b="0">
                <a:solidFill>
                  <a:srgbClr val="FFFFFF"/>
                </a:solidFill>
                <a:latin typeface="FrutigerNext LT Regular" charset="0"/>
              </a:rPr>
              <a:t> For specific usage details, refer to the “Typesetting Standard”.</a:t>
            </a:r>
          </a:p>
        </p:txBody>
      </p:sp>
      <p:sp>
        <p:nvSpPr>
          <p:cNvPr id="79" name="Rectangle 21"/>
          <p:cNvSpPr>
            <a:spLocks noChangeArrowheads="1"/>
          </p:cNvSpPr>
          <p:nvPr userDrawn="1"/>
        </p:nvSpPr>
        <p:spPr bwMode="auto">
          <a:xfrm>
            <a:off x="888365" y="6422423"/>
            <a:ext cx="1891369" cy="2154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80082" tIns="0" rIns="80082" bIns="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801688" eaLnBrk="0" hangingPunct="0">
              <a:buClrTx/>
              <a:buFontTx/>
              <a:buNone/>
            </a:pPr>
            <a:r>
              <a:rPr lang="en-US" altLang="zh-CN" sz="1400" b="0" dirty="0">
                <a:solidFill>
                  <a:schemeClr val="tx1">
                    <a:lumMod val="75000"/>
                    <a:lumOff val="25000"/>
                  </a:schemeClr>
                </a:solidFill>
                <a:latin typeface="FrutigerNext LT Bold" pitchFamily="1" charset="0"/>
                <a:ea typeface="ＭＳ Ｐゴシック" pitchFamily="34" charset="-128"/>
              </a:rPr>
              <a:t>Huawei Confidential </a:t>
            </a:r>
          </a:p>
        </p:txBody>
      </p:sp>
    </p:spTree>
    <p:extLst>
      <p:ext uri="{BB962C8B-B14F-4D97-AF65-F5344CB8AC3E}">
        <p14:creationId xmlns="" xmlns:p14="http://schemas.microsoft.com/office/powerpoint/2010/main" val="2822213700"/>
      </p:ext>
    </p:extLst>
  </p:cSld>
  <p:clrMap bg1="lt1" tx1="dk1" bg2="lt2" tx2="dk2" accent1="accent1" accent2="accent2" accent3="accent3" accent4="accent4" accent5="accent5" accent6="accent6" hlink="hlink" folHlink="folHlink"/>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5" name="Picture 104" descr="PPT胶片内页元素-16比9-内页灰条"/>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0" y="6224588"/>
            <a:ext cx="12190413"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6" name="Picture 101" descr="图片3副本"/>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a:off x="10182225" y="6392863"/>
            <a:ext cx="12954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8" name="Rectangle 13"/>
          <p:cNvSpPr>
            <a:spLocks noGrp="1" noChangeArrowheads="1"/>
          </p:cNvSpPr>
          <p:nvPr>
            <p:ph type="title"/>
          </p:nvPr>
        </p:nvSpPr>
        <p:spPr bwMode="auto">
          <a:xfrm>
            <a:off x="876300" y="325438"/>
            <a:ext cx="10440988"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en-US" altLang="zh-CN" dirty="0" smtClean="0"/>
              <a:t>Click to edit Master title style</a:t>
            </a:r>
            <a:endParaRPr lang="zh-CN" altLang="en-US" dirty="0" smtClean="0"/>
          </a:p>
        </p:txBody>
      </p:sp>
      <p:grpSp>
        <p:nvGrpSpPr>
          <p:cNvPr id="3081" name="Group 88"/>
          <p:cNvGrpSpPr>
            <a:grpSpLocks/>
          </p:cNvGrpSpPr>
          <p:nvPr userDrawn="1"/>
        </p:nvGrpSpPr>
        <p:grpSpPr bwMode="auto">
          <a:xfrm>
            <a:off x="12436475" y="3832225"/>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buClrTx/>
                <a:buFontTx/>
                <a:buNone/>
              </a:pPr>
              <a:endParaRPr lang="zh-CN" altLang="en-US" b="0">
                <a:solidFill>
                  <a:srgbClr val="000000"/>
                </a:solidFill>
                <a:latin typeface="Calibri" pitchFamily="34" charset="0"/>
              </a:endParaRPr>
            </a:p>
          </p:txBody>
        </p:sp>
        <p:grpSp>
          <p:nvGrpSpPr>
            <p:cNvPr id="3087" name="Group 87"/>
            <p:cNvGrpSpPr>
              <a:grpSpLocks/>
            </p:cNvGrpSpPr>
            <p:nvPr userDrawn="1"/>
          </p:nvGrpSpPr>
          <p:grpSpPr bwMode="auto">
            <a:xfrm>
              <a:off x="5941" y="2475"/>
              <a:ext cx="409" cy="1783"/>
              <a:chOff x="5921" y="2387"/>
              <a:chExt cx="409" cy="1783"/>
            </a:xfrm>
          </p:grpSpPr>
          <p:grpSp>
            <p:nvGrpSpPr>
              <p:cNvPr id="3088"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89"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0"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1"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2"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3"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4"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5"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6"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7"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8"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9"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100"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grpSp>
      <p:sp>
        <p:nvSpPr>
          <p:cNvPr id="3082" name="Rectangle 5"/>
          <p:cNvSpPr>
            <a:spLocks noChangeArrowheads="1"/>
          </p:cNvSpPr>
          <p:nvPr userDrawn="1"/>
        </p:nvSpPr>
        <p:spPr bwMode="auto">
          <a:xfrm>
            <a:off x="8483600" y="6502400"/>
            <a:ext cx="2797175" cy="455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buClrTx/>
              <a:buFontTx/>
              <a:buNone/>
            </a:pPr>
            <a:r>
              <a:rPr lang="de-DE" altLang="zh-CN" sz="1200" b="0">
                <a:solidFill>
                  <a:srgbClr val="000000"/>
                </a:solidFill>
                <a:latin typeface="FrutigerNext LT Bold" pitchFamily="1" charset="0"/>
                <a:ea typeface="ＭＳ Ｐゴシック" pitchFamily="34" charset="-128"/>
              </a:rPr>
              <a:t>Page </a:t>
            </a:r>
            <a:fld id="{8A3AEFC3-B008-441A-A725-D0B325EF3D69}" type="slidenum">
              <a:rPr lang="de-DE" altLang="zh-CN" sz="1200" b="0">
                <a:solidFill>
                  <a:srgbClr val="000000"/>
                </a:solidFill>
                <a:latin typeface="FrutigerNext LT Bold" pitchFamily="1" charset="0"/>
                <a:ea typeface="ＭＳ Ｐゴシック" pitchFamily="34" charset="-128"/>
              </a:rPr>
              <a:pPr eaLnBrk="0" hangingPunct="0">
                <a:lnSpc>
                  <a:spcPct val="85000"/>
                </a:lnSpc>
                <a:buClrTx/>
                <a:buFontTx/>
                <a:buNone/>
              </a:pPr>
              <a:t>‹#›</a:t>
            </a:fld>
            <a:endParaRPr lang="en-GB" altLang="zh-CN" sz="1200" b="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userDrawn="1"/>
        </p:nvSpPr>
        <p:spPr bwMode="auto">
          <a:xfrm>
            <a:off x="-3846513" y="1330325"/>
            <a:ext cx="3702050" cy="387667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lgn="ctr">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buClrTx/>
              <a:buFontTx/>
              <a:buNone/>
              <a:defRPr/>
            </a:pPr>
            <a:r>
              <a:rPr lang="zh-CN" altLang="zh-CN" sz="1100" b="0" smtClean="0">
                <a:solidFill>
                  <a:srgbClr val="FFFFFF"/>
                </a:solidFill>
                <a:latin typeface="FrutigerNext LT Regular" pitchFamily="34" charset="0"/>
              </a:rPr>
              <a:t>Slide title :32-35pt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Color: R153 G0 B0</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smtClean="0">
                <a:solidFill>
                  <a:srgbClr val="FFFFFF"/>
                </a:solidFill>
                <a:latin typeface="FrutigerNext LT Regular" pitchFamily="34" charset="0"/>
              </a:rPr>
              <a:t>Arial</a:t>
            </a:r>
          </a:p>
          <a:p>
            <a:pPr algn="r" eaLnBrk="1" hangingPunct="1">
              <a:spcBef>
                <a:spcPct val="20000"/>
              </a:spcBef>
              <a:buClrTx/>
              <a:buFontTx/>
              <a:buNone/>
              <a:defRPr/>
            </a:pPr>
            <a:endParaRPr lang="zh-CN" altLang="zh-CN" sz="1100" b="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smtClean="0">
              <a:solidFill>
                <a:srgbClr val="FFFFFF"/>
              </a:solidFill>
              <a:latin typeface="FrutigerNext LT Regular" pitchFamily="34" charset="0"/>
            </a:endParaRPr>
          </a:p>
          <a:p>
            <a:pPr algn="r" eaLnBrk="1" hangingPunct="1">
              <a:spcBef>
                <a:spcPct val="20000"/>
              </a:spcBef>
              <a:buClrTx/>
              <a:buFontTx/>
              <a:buNone/>
              <a:defRPr/>
            </a:pPr>
            <a:r>
              <a:rPr lang="zh-CN" altLang="zh-CN" sz="1100" b="0" smtClean="0">
                <a:solidFill>
                  <a:srgbClr val="FFFFFF"/>
                </a:solidFill>
                <a:latin typeface="FrutigerNext LT Regular" pitchFamily="34" charset="0"/>
              </a:rPr>
              <a:t>Slide text :20-22pt</a:t>
            </a:r>
          </a:p>
          <a:p>
            <a:pPr algn="r" eaLnBrk="1" hangingPunct="1">
              <a:spcBef>
                <a:spcPct val="20000"/>
              </a:spcBef>
              <a:buClrTx/>
              <a:buFontTx/>
              <a:buNone/>
              <a:defRPr/>
            </a:pPr>
            <a:r>
              <a:rPr lang="zh-CN" altLang="zh-CN" sz="1100" b="0" smtClean="0">
                <a:solidFill>
                  <a:srgbClr val="FFFFFF"/>
                </a:solidFill>
                <a:latin typeface="FrutigerNext LT Regular" pitchFamily="34" charset="0"/>
              </a:rPr>
              <a:t>Bullets level 2-5:</a:t>
            </a:r>
          </a:p>
          <a:p>
            <a:pPr algn="r" eaLnBrk="1" hangingPunct="1">
              <a:spcBef>
                <a:spcPct val="20000"/>
              </a:spcBef>
              <a:buClrTx/>
              <a:buFontTx/>
              <a:buNone/>
              <a:defRPr/>
            </a:pPr>
            <a:r>
              <a:rPr lang="zh-CN" altLang="zh-CN" sz="1100" b="0" smtClean="0">
                <a:solidFill>
                  <a:srgbClr val="FFFFFF"/>
                </a:solidFill>
                <a:latin typeface="FrutigerNext LT Regular" pitchFamily="34" charset="0"/>
              </a:rPr>
              <a:t> 18pt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Color:Black</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38" y="57150"/>
            <a:ext cx="1727200" cy="1101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a:solidFill>
                  <a:srgbClr val="FFFFFF"/>
                </a:solidFill>
                <a:latin typeface="FrutigerNext LT Regular" charset="0"/>
              </a:rPr>
              <a:t>Top right  corner  for   field-mark, customer or partner logotypes. </a:t>
            </a:r>
          </a:p>
          <a:p>
            <a:pPr eaLnBrk="1" hangingPunct="1">
              <a:buClrTx/>
              <a:buFontTx/>
              <a:buNone/>
            </a:pPr>
            <a:endParaRPr lang="en-US" altLang="zh-CN" sz="1100" b="0">
              <a:solidFill>
                <a:srgbClr val="FFFFFF"/>
              </a:solidFill>
              <a:latin typeface="FrutigerNext LT Regular" charset="0"/>
            </a:endParaRPr>
          </a:p>
          <a:p>
            <a:pPr eaLnBrk="1" hangingPunct="1">
              <a:buClrTx/>
              <a:buFontTx/>
              <a:buNone/>
            </a:pPr>
            <a:r>
              <a:rPr lang="en-US" altLang="zh-CN" sz="1100" b="0">
                <a:solidFill>
                  <a:srgbClr val="FFFFFF"/>
                </a:solidFill>
                <a:latin typeface="FrutigerNext LT Regular" charset="0"/>
              </a:rPr>
              <a:t>----------------   </a:t>
            </a:r>
          </a:p>
          <a:p>
            <a:pPr eaLnBrk="1" hangingPunct="1">
              <a:buClrTx/>
              <a:buFontTx/>
              <a:buNone/>
            </a:pPr>
            <a:endParaRPr lang="zh-CN" altLang="en-US" sz="1100" b="0">
              <a:solidFill>
                <a:srgbClr val="FFFFFF"/>
              </a:solidFill>
              <a:latin typeface="FrutigerNext LT Regular" charset="0"/>
            </a:endParaRPr>
          </a:p>
        </p:txBody>
      </p:sp>
      <p:sp>
        <p:nvSpPr>
          <p:cNvPr id="3085" name="Text Box 85"/>
          <p:cNvSpPr txBox="1">
            <a:spLocks noChangeArrowheads="1"/>
          </p:cNvSpPr>
          <p:nvPr userDrawn="1"/>
        </p:nvSpPr>
        <p:spPr bwMode="auto">
          <a:xfrm>
            <a:off x="12339638" y="1196975"/>
            <a:ext cx="1727200" cy="17748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a:solidFill>
                  <a:srgbClr val="FFFFFF"/>
                </a:solidFill>
                <a:latin typeface="FrutigerNext LT Regular" charset="0"/>
              </a:rPr>
              <a:t>The following nine groups of colors are an example of how our design colors can be used, please take note that you should only use one design color group per slide. </a:t>
            </a:r>
          </a:p>
          <a:p>
            <a:pPr eaLnBrk="1" hangingPunct="1">
              <a:buClrTx/>
              <a:buFontTx/>
              <a:buNone/>
            </a:pPr>
            <a:r>
              <a:rPr lang="en-US" altLang="zh-CN" sz="1100" b="0">
                <a:solidFill>
                  <a:srgbClr val="FFFFFF"/>
                </a:solidFill>
                <a:latin typeface="FrutigerNext LT Regular" charset="0"/>
              </a:rPr>
              <a:t> For specific usage details, refer to the “Typesetting Standard”.</a:t>
            </a:r>
          </a:p>
        </p:txBody>
      </p:sp>
      <p:sp>
        <p:nvSpPr>
          <p:cNvPr id="79" name="Rectangle 21"/>
          <p:cNvSpPr>
            <a:spLocks noChangeArrowheads="1"/>
          </p:cNvSpPr>
          <p:nvPr userDrawn="1"/>
        </p:nvSpPr>
        <p:spPr bwMode="auto">
          <a:xfrm>
            <a:off x="888365" y="6422423"/>
            <a:ext cx="1891369" cy="2154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80082" tIns="0" rIns="80082" bIns="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801688" eaLnBrk="0" hangingPunct="0">
              <a:buClrTx/>
              <a:buFontTx/>
              <a:buNone/>
            </a:pPr>
            <a:r>
              <a:rPr lang="en-US" altLang="zh-CN" sz="1400" b="0" dirty="0">
                <a:solidFill>
                  <a:schemeClr val="tx1">
                    <a:lumMod val="75000"/>
                    <a:lumOff val="25000"/>
                  </a:schemeClr>
                </a:solidFill>
                <a:latin typeface="FrutigerNext LT Bold" pitchFamily="1" charset="0"/>
                <a:ea typeface="ＭＳ Ｐゴシック" pitchFamily="34" charset="-128"/>
              </a:rPr>
              <a:t>Huawei Confidential </a:t>
            </a:r>
          </a:p>
        </p:txBody>
      </p:sp>
    </p:spTree>
    <p:extLst>
      <p:ext uri="{BB962C8B-B14F-4D97-AF65-F5344CB8AC3E}">
        <p14:creationId xmlns="" xmlns:p14="http://schemas.microsoft.com/office/powerpoint/2010/main" val="3760973071"/>
      </p:ext>
    </p:extLst>
  </p:cSld>
  <p:clrMap bg1="lt1" tx1="dk1" bg2="lt2" tx2="dk2" accent1="accent1" accent2="accent2" accent3="accent3" accent4="accent4" accent5="accent5" accent6="accent6" hlink="hlink" folHlink="folHlink"/>
  <p:sldLayoutIdLst>
    <p:sldLayoutId id="2147483729" r:id="rId1"/>
  </p:sldLayoutIdLst>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5" name="Picture 104" descr="PPT胶片内页元素-16比9-内页灰条"/>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0" y="6224588"/>
            <a:ext cx="12190413"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6" name="Picture 101" descr="图片3副本"/>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a:off x="10182225" y="6392863"/>
            <a:ext cx="12954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8" name="Rectangle 13"/>
          <p:cNvSpPr>
            <a:spLocks noGrp="1" noChangeArrowheads="1"/>
          </p:cNvSpPr>
          <p:nvPr>
            <p:ph type="title"/>
          </p:nvPr>
        </p:nvSpPr>
        <p:spPr bwMode="auto">
          <a:xfrm>
            <a:off x="876300" y="325438"/>
            <a:ext cx="10440988"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en-US" altLang="zh-CN" dirty="0" smtClean="0"/>
              <a:t>Click to edit Master title style</a:t>
            </a:r>
            <a:endParaRPr lang="zh-CN" altLang="en-US" dirty="0" smtClean="0"/>
          </a:p>
        </p:txBody>
      </p:sp>
      <p:grpSp>
        <p:nvGrpSpPr>
          <p:cNvPr id="3081" name="Group 88"/>
          <p:cNvGrpSpPr>
            <a:grpSpLocks/>
          </p:cNvGrpSpPr>
          <p:nvPr userDrawn="1"/>
        </p:nvGrpSpPr>
        <p:grpSpPr bwMode="auto">
          <a:xfrm>
            <a:off x="12436475" y="3832225"/>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buClrTx/>
                <a:buFontTx/>
                <a:buNone/>
              </a:pPr>
              <a:endParaRPr lang="zh-CN" altLang="en-US" b="0">
                <a:solidFill>
                  <a:srgbClr val="000000"/>
                </a:solidFill>
                <a:latin typeface="Calibri" pitchFamily="34" charset="0"/>
              </a:endParaRPr>
            </a:p>
          </p:txBody>
        </p:sp>
        <p:grpSp>
          <p:nvGrpSpPr>
            <p:cNvPr id="3087" name="Group 87"/>
            <p:cNvGrpSpPr>
              <a:grpSpLocks/>
            </p:cNvGrpSpPr>
            <p:nvPr userDrawn="1"/>
          </p:nvGrpSpPr>
          <p:grpSpPr bwMode="auto">
            <a:xfrm>
              <a:off x="5941" y="2475"/>
              <a:ext cx="409" cy="1783"/>
              <a:chOff x="5921" y="2387"/>
              <a:chExt cx="409" cy="1783"/>
            </a:xfrm>
          </p:grpSpPr>
          <p:grpSp>
            <p:nvGrpSpPr>
              <p:cNvPr id="3088"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89"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0"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1"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2"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3"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4"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5"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6"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7"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8"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9"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100"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grpSp>
      <p:sp>
        <p:nvSpPr>
          <p:cNvPr id="3082" name="Rectangle 5"/>
          <p:cNvSpPr>
            <a:spLocks noChangeArrowheads="1"/>
          </p:cNvSpPr>
          <p:nvPr userDrawn="1"/>
        </p:nvSpPr>
        <p:spPr bwMode="auto">
          <a:xfrm>
            <a:off x="8483600" y="6502400"/>
            <a:ext cx="2797175" cy="455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buClrTx/>
              <a:buFontTx/>
              <a:buNone/>
            </a:pPr>
            <a:r>
              <a:rPr lang="de-DE" altLang="zh-CN" sz="1200" b="0">
                <a:solidFill>
                  <a:srgbClr val="000000"/>
                </a:solidFill>
                <a:latin typeface="FrutigerNext LT Bold" pitchFamily="1" charset="0"/>
                <a:ea typeface="ＭＳ Ｐゴシック" pitchFamily="34" charset="-128"/>
              </a:rPr>
              <a:t>Page </a:t>
            </a:r>
            <a:fld id="{8A3AEFC3-B008-441A-A725-D0B325EF3D69}" type="slidenum">
              <a:rPr lang="de-DE" altLang="zh-CN" sz="1200" b="0">
                <a:solidFill>
                  <a:srgbClr val="000000"/>
                </a:solidFill>
                <a:latin typeface="FrutigerNext LT Bold" pitchFamily="1" charset="0"/>
                <a:ea typeface="ＭＳ Ｐゴシック" pitchFamily="34" charset="-128"/>
              </a:rPr>
              <a:pPr eaLnBrk="0" hangingPunct="0">
                <a:lnSpc>
                  <a:spcPct val="85000"/>
                </a:lnSpc>
                <a:buClrTx/>
                <a:buFontTx/>
                <a:buNone/>
              </a:pPr>
              <a:t>‹#›</a:t>
            </a:fld>
            <a:endParaRPr lang="en-GB" altLang="zh-CN" sz="1200" b="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userDrawn="1"/>
        </p:nvSpPr>
        <p:spPr bwMode="auto">
          <a:xfrm>
            <a:off x="-3846513" y="1330325"/>
            <a:ext cx="3702050" cy="387667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lgn="ctr">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buClrTx/>
              <a:buFontTx/>
              <a:buNone/>
              <a:defRPr/>
            </a:pPr>
            <a:r>
              <a:rPr lang="zh-CN" altLang="zh-CN" sz="1100" b="0" smtClean="0">
                <a:solidFill>
                  <a:srgbClr val="FFFFFF"/>
                </a:solidFill>
                <a:latin typeface="FrutigerNext LT Regular" pitchFamily="34" charset="0"/>
              </a:rPr>
              <a:t>Slide title :32-35pt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Color: R153 G0 B0</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smtClean="0">
                <a:solidFill>
                  <a:srgbClr val="FFFFFF"/>
                </a:solidFill>
                <a:latin typeface="FrutigerNext LT Regular" pitchFamily="34" charset="0"/>
              </a:rPr>
              <a:t>Arial</a:t>
            </a:r>
          </a:p>
          <a:p>
            <a:pPr algn="r" eaLnBrk="1" hangingPunct="1">
              <a:spcBef>
                <a:spcPct val="20000"/>
              </a:spcBef>
              <a:buClrTx/>
              <a:buFontTx/>
              <a:buNone/>
              <a:defRPr/>
            </a:pPr>
            <a:endParaRPr lang="zh-CN" altLang="zh-CN" sz="1100" b="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smtClean="0">
              <a:solidFill>
                <a:srgbClr val="FFFFFF"/>
              </a:solidFill>
              <a:latin typeface="FrutigerNext LT Regular" pitchFamily="34" charset="0"/>
            </a:endParaRPr>
          </a:p>
          <a:p>
            <a:pPr algn="r" eaLnBrk="1" hangingPunct="1">
              <a:spcBef>
                <a:spcPct val="20000"/>
              </a:spcBef>
              <a:buClrTx/>
              <a:buFontTx/>
              <a:buNone/>
              <a:defRPr/>
            </a:pPr>
            <a:r>
              <a:rPr lang="zh-CN" altLang="zh-CN" sz="1100" b="0" smtClean="0">
                <a:solidFill>
                  <a:srgbClr val="FFFFFF"/>
                </a:solidFill>
                <a:latin typeface="FrutigerNext LT Regular" pitchFamily="34" charset="0"/>
              </a:rPr>
              <a:t>Slide text :20-22pt</a:t>
            </a:r>
          </a:p>
          <a:p>
            <a:pPr algn="r" eaLnBrk="1" hangingPunct="1">
              <a:spcBef>
                <a:spcPct val="20000"/>
              </a:spcBef>
              <a:buClrTx/>
              <a:buFontTx/>
              <a:buNone/>
              <a:defRPr/>
            </a:pPr>
            <a:r>
              <a:rPr lang="zh-CN" altLang="zh-CN" sz="1100" b="0" smtClean="0">
                <a:solidFill>
                  <a:srgbClr val="FFFFFF"/>
                </a:solidFill>
                <a:latin typeface="FrutigerNext LT Regular" pitchFamily="34" charset="0"/>
              </a:rPr>
              <a:t>Bullets level 2-5:</a:t>
            </a:r>
          </a:p>
          <a:p>
            <a:pPr algn="r" eaLnBrk="1" hangingPunct="1">
              <a:spcBef>
                <a:spcPct val="20000"/>
              </a:spcBef>
              <a:buClrTx/>
              <a:buFontTx/>
              <a:buNone/>
              <a:defRPr/>
            </a:pPr>
            <a:r>
              <a:rPr lang="zh-CN" altLang="zh-CN" sz="1100" b="0" smtClean="0">
                <a:solidFill>
                  <a:srgbClr val="FFFFFF"/>
                </a:solidFill>
                <a:latin typeface="FrutigerNext LT Regular" pitchFamily="34" charset="0"/>
              </a:rPr>
              <a:t> 18pt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Color:Black</a:t>
            </a:r>
          </a:p>
          <a:p>
            <a:pPr algn="r" eaLnBrk="1" hangingPunct="1">
              <a:spcBef>
                <a:spcPct val="20000"/>
              </a:spcBef>
              <a:buClrTx/>
              <a:buFontTx/>
              <a:buNone/>
              <a:defRPr/>
            </a:pPr>
            <a:r>
              <a:rPr lang="zh-CN" altLang="zh-CN" sz="1100" b="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smtClean="0">
                <a:solidFill>
                  <a:srgbClr val="FFFFFF"/>
                </a:solidFill>
                <a:latin typeface="FrutigerNext LT Regular" pitchFamily="34" charset="0"/>
              </a:rPr>
              <a:t>Arial</a:t>
            </a:r>
          </a:p>
        </p:txBody>
      </p:sp>
      <p:sp>
        <p:nvSpPr>
          <p:cNvPr id="3084" name="Text Box 84"/>
          <p:cNvSpPr txBox="1">
            <a:spLocks noChangeArrowheads="1"/>
          </p:cNvSpPr>
          <p:nvPr userDrawn="1"/>
        </p:nvSpPr>
        <p:spPr bwMode="auto">
          <a:xfrm>
            <a:off x="12339638" y="57150"/>
            <a:ext cx="1727200" cy="1101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a:solidFill>
                  <a:srgbClr val="FFFFFF"/>
                </a:solidFill>
                <a:latin typeface="FrutigerNext LT Regular" charset="0"/>
              </a:rPr>
              <a:t>Top right  corner  for   field-mark, customer or partner logotypes. </a:t>
            </a:r>
          </a:p>
          <a:p>
            <a:pPr eaLnBrk="1" hangingPunct="1">
              <a:buClrTx/>
              <a:buFontTx/>
              <a:buNone/>
            </a:pPr>
            <a:endParaRPr lang="en-US" altLang="zh-CN" sz="1100" b="0">
              <a:solidFill>
                <a:srgbClr val="FFFFFF"/>
              </a:solidFill>
              <a:latin typeface="FrutigerNext LT Regular" charset="0"/>
            </a:endParaRPr>
          </a:p>
          <a:p>
            <a:pPr eaLnBrk="1" hangingPunct="1">
              <a:buClrTx/>
              <a:buFontTx/>
              <a:buNone/>
            </a:pPr>
            <a:r>
              <a:rPr lang="en-US" altLang="zh-CN" sz="1100" b="0">
                <a:solidFill>
                  <a:srgbClr val="FFFFFF"/>
                </a:solidFill>
                <a:latin typeface="FrutigerNext LT Regular" charset="0"/>
              </a:rPr>
              <a:t>----------------   </a:t>
            </a:r>
          </a:p>
          <a:p>
            <a:pPr eaLnBrk="1" hangingPunct="1">
              <a:buClrTx/>
              <a:buFontTx/>
              <a:buNone/>
            </a:pPr>
            <a:endParaRPr lang="zh-CN" altLang="en-US" sz="1100" b="0">
              <a:solidFill>
                <a:srgbClr val="FFFFFF"/>
              </a:solidFill>
              <a:latin typeface="FrutigerNext LT Regular" charset="0"/>
            </a:endParaRPr>
          </a:p>
        </p:txBody>
      </p:sp>
      <p:sp>
        <p:nvSpPr>
          <p:cNvPr id="3085" name="Text Box 85"/>
          <p:cNvSpPr txBox="1">
            <a:spLocks noChangeArrowheads="1"/>
          </p:cNvSpPr>
          <p:nvPr userDrawn="1"/>
        </p:nvSpPr>
        <p:spPr bwMode="auto">
          <a:xfrm>
            <a:off x="12339638" y="1196975"/>
            <a:ext cx="1727200" cy="17748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a:solidFill>
                  <a:srgbClr val="FFFFFF"/>
                </a:solidFill>
                <a:latin typeface="FrutigerNext LT Regular" charset="0"/>
              </a:rPr>
              <a:t>The following nine groups of colors are an example of how our design colors can be used, please take note that you should only use one design color group per slide. </a:t>
            </a:r>
          </a:p>
          <a:p>
            <a:pPr eaLnBrk="1" hangingPunct="1">
              <a:buClrTx/>
              <a:buFontTx/>
              <a:buNone/>
            </a:pPr>
            <a:r>
              <a:rPr lang="en-US" altLang="zh-CN" sz="1100" b="0">
                <a:solidFill>
                  <a:srgbClr val="FFFFFF"/>
                </a:solidFill>
                <a:latin typeface="FrutigerNext LT Regular" charset="0"/>
              </a:rPr>
              <a:t> For specific usage details, refer to the “Typesetting Standard”.</a:t>
            </a:r>
          </a:p>
        </p:txBody>
      </p:sp>
      <p:sp>
        <p:nvSpPr>
          <p:cNvPr id="79" name="Rectangle 21"/>
          <p:cNvSpPr>
            <a:spLocks noChangeArrowheads="1"/>
          </p:cNvSpPr>
          <p:nvPr userDrawn="1"/>
        </p:nvSpPr>
        <p:spPr bwMode="auto">
          <a:xfrm>
            <a:off x="888365" y="6422423"/>
            <a:ext cx="1891369" cy="2154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80082" tIns="0" rIns="80082" bIns="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801688" eaLnBrk="0" hangingPunct="0">
              <a:buClrTx/>
              <a:buFontTx/>
              <a:buNone/>
            </a:pPr>
            <a:r>
              <a:rPr lang="en-US" altLang="zh-CN" sz="1400" b="0" dirty="0">
                <a:solidFill>
                  <a:schemeClr val="tx1">
                    <a:lumMod val="75000"/>
                    <a:lumOff val="25000"/>
                  </a:schemeClr>
                </a:solidFill>
                <a:latin typeface="FrutigerNext LT Bold" pitchFamily="1" charset="0"/>
                <a:ea typeface="ＭＳ Ｐゴシック" pitchFamily="34" charset="-128"/>
              </a:rPr>
              <a:t>Huawei Confidential </a:t>
            </a:r>
          </a:p>
        </p:txBody>
      </p:sp>
    </p:spTree>
    <p:extLst>
      <p:ext uri="{BB962C8B-B14F-4D97-AF65-F5344CB8AC3E}">
        <p14:creationId xmlns="" xmlns:p14="http://schemas.microsoft.com/office/powerpoint/2010/main" val="4025030271"/>
      </p:ext>
    </p:extLst>
  </p:cSld>
  <p:clrMap bg1="lt1" tx1="dk1" bg2="lt2" tx2="dk2" accent1="accent1" accent2="accent2" accent3="accent3" accent4="accent4" accent5="accent5" accent6="accent6" hlink="hlink" folHlink="folHlink"/>
  <p:sldLayoutIdLst>
    <p:sldLayoutId id="2147483731" r:id="rId1"/>
  </p:sldLayoutIdLst>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长条"/>
          <p:cNvPicPr>
            <a:picLocks noChangeAspect="1" noChangeArrowheads="1"/>
          </p:cNvPicPr>
          <p:nvPr/>
        </p:nvPicPr>
        <p:blipFill>
          <a:blip r:embed="rId14" cstate="print">
            <a:lum contrast="6000"/>
          </a:blip>
          <a:srcRect/>
          <a:stretch>
            <a:fillRect/>
          </a:stretch>
        </p:blipFill>
        <p:spPr bwMode="auto">
          <a:xfrm>
            <a:off x="0" y="6237288"/>
            <a:ext cx="12195175" cy="619125"/>
          </a:xfrm>
          <a:prstGeom prst="rect">
            <a:avLst/>
          </a:prstGeom>
          <a:noFill/>
          <a:ln w="9525">
            <a:noFill/>
            <a:miter lim="800000"/>
            <a:headEnd/>
            <a:tailEnd/>
          </a:ln>
        </p:spPr>
      </p:pic>
      <p:sp>
        <p:nvSpPr>
          <p:cNvPr id="663555" name="Rectangle 3"/>
          <p:cNvSpPr>
            <a:spLocks noChangeArrowheads="1"/>
          </p:cNvSpPr>
          <p:nvPr/>
        </p:nvSpPr>
        <p:spPr bwMode="auto">
          <a:xfrm>
            <a:off x="-2460625" y="528638"/>
            <a:ext cx="2460625" cy="5307012"/>
          </a:xfrm>
          <a:prstGeom prst="rect">
            <a:avLst/>
          </a:prstGeom>
          <a:noFill/>
          <a:ln w="9525">
            <a:noFill/>
            <a:miter lim="800000"/>
            <a:headEnd/>
            <a:tailEnd/>
          </a:ln>
          <a:effectLst/>
        </p:spPr>
        <p:txBody>
          <a:bodyPr lIns="87783" tIns="43893" rIns="87783" bIns="43893"/>
          <a:lstStyle/>
          <a:p>
            <a:pPr algn="r" defTabSz="877740">
              <a:lnSpc>
                <a:spcPct val="125000"/>
              </a:lnSpc>
              <a:buClr>
                <a:srgbClr val="990000"/>
              </a:buClr>
              <a:buFont typeface="Wingdings" pitchFamily="2" charset="2"/>
              <a:buNone/>
              <a:defRPr/>
            </a:pPr>
            <a:r>
              <a:rPr lang="zh-CN" altLang="en-US" sz="1200" b="0" dirty="0">
                <a:solidFill>
                  <a:srgbClr val="FFFFFF"/>
                </a:solidFill>
              </a:rPr>
              <a:t>英文标题</a:t>
            </a:r>
            <a:r>
              <a:rPr lang="en-US" altLang="zh-CN" sz="1200" b="0" dirty="0">
                <a:solidFill>
                  <a:srgbClr val="FFFFFF"/>
                </a:solidFill>
              </a:rPr>
              <a:t>:32-35pt  </a:t>
            </a:r>
            <a:endParaRPr lang="zh-CN" altLang="en-US"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 R153 G0 B0</a:t>
            </a:r>
          </a:p>
          <a:p>
            <a:pPr algn="r" defTabSz="877740">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内部使用字体 </a:t>
            </a:r>
            <a:r>
              <a:rPr lang="en-US" altLang="zh-CN" sz="1200" b="0" dirty="0">
                <a:solidFill>
                  <a:srgbClr val="FFFFFF"/>
                </a:solidFill>
                <a:latin typeface="FrutigerNext LT Regular" pitchFamily="34" charset="0"/>
              </a:rPr>
              <a:t>:</a:t>
            </a:r>
          </a:p>
          <a:p>
            <a:pPr algn="r" defTabSz="877740">
              <a:lnSpc>
                <a:spcPct val="125000"/>
              </a:lnSpc>
              <a:buClr>
                <a:srgbClr val="990000"/>
              </a:buClr>
              <a:buFont typeface="Wingdings" pitchFamily="2" charset="2"/>
              <a:buNone/>
              <a:defRPr/>
            </a:pPr>
            <a:r>
              <a:rPr lang="en-US" altLang="zh-CN" sz="1200" b="0" dirty="0" err="1">
                <a:solidFill>
                  <a:srgbClr val="FFFFFF"/>
                </a:solidFill>
                <a:latin typeface="FrutigerNext LT Regular" pitchFamily="34" charset="0"/>
              </a:rPr>
              <a:t>FrutigerNext</a:t>
            </a:r>
            <a:r>
              <a:rPr lang="en-US" altLang="zh-CN" sz="1200" b="0" dirty="0">
                <a:solidFill>
                  <a:srgbClr val="FFFFFF"/>
                </a:solidFill>
                <a:latin typeface="FrutigerNext LT Regular" pitchFamily="34" charset="0"/>
              </a:rPr>
              <a:t> LT Medium</a:t>
            </a:r>
          </a:p>
          <a:p>
            <a:pPr algn="r" defTabSz="877740">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外部使用字体 </a:t>
            </a:r>
            <a:r>
              <a:rPr lang="en-US" altLang="zh-CN" sz="1200" b="0" dirty="0">
                <a:solidFill>
                  <a:srgbClr val="FFFFFF"/>
                </a:solidFill>
                <a:latin typeface="FrutigerNext LT Regular" pitchFamily="34" charset="0"/>
              </a:rPr>
              <a:t>: Arial</a:t>
            </a:r>
          </a:p>
          <a:p>
            <a:pPr algn="r" defTabSz="877740">
              <a:lnSpc>
                <a:spcPct val="75000"/>
              </a:lnSpc>
              <a:buClr>
                <a:srgbClr val="990000"/>
              </a:buClr>
              <a:buFont typeface="Wingdings" pitchFamily="2" charset="2"/>
              <a:buNone/>
              <a:defRPr/>
            </a:pPr>
            <a:endParaRPr lang="en-US" altLang="zh-CN"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中文标题</a:t>
            </a:r>
            <a:r>
              <a:rPr lang="en-US" altLang="zh-CN" sz="1200" b="0" dirty="0">
                <a:solidFill>
                  <a:srgbClr val="FFFFFF"/>
                </a:solidFill>
              </a:rPr>
              <a:t>:30-32pt  </a:t>
            </a:r>
            <a:endParaRPr lang="zh-CN" altLang="en-US"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 R153 G0 B0</a:t>
            </a:r>
          </a:p>
          <a:p>
            <a:pPr algn="r" defTabSz="877740">
              <a:lnSpc>
                <a:spcPct val="125000"/>
              </a:lnSpc>
              <a:buClr>
                <a:srgbClr val="990000"/>
              </a:buClr>
              <a:buFont typeface="Wingdings" pitchFamily="2" charset="2"/>
              <a:buNone/>
              <a:defRPr/>
            </a:pPr>
            <a:r>
              <a:rPr lang="zh-CN" altLang="en-US" sz="1200" b="0" dirty="0">
                <a:solidFill>
                  <a:srgbClr val="FFFFFF"/>
                </a:solidFill>
              </a:rPr>
              <a:t>字体</a:t>
            </a:r>
            <a:r>
              <a:rPr lang="en-US" altLang="zh-CN" sz="1200" b="0" dirty="0">
                <a:solidFill>
                  <a:srgbClr val="FFFFFF"/>
                </a:solidFill>
              </a:rPr>
              <a:t>:</a:t>
            </a:r>
            <a:r>
              <a:rPr lang="zh-CN" altLang="en-US" sz="1200" b="0" dirty="0">
                <a:solidFill>
                  <a:srgbClr val="FFFFFF"/>
                </a:solidFill>
              </a:rPr>
              <a:t>黑体</a:t>
            </a:r>
          </a:p>
          <a:p>
            <a:pPr algn="r" defTabSz="877740">
              <a:lnSpc>
                <a:spcPct val="125000"/>
              </a:lnSpc>
              <a:buClr>
                <a:srgbClr val="990000"/>
              </a:buClr>
              <a:buFont typeface="Wingdings" pitchFamily="2" charset="2"/>
              <a:buNone/>
              <a:defRPr/>
            </a:pPr>
            <a:endParaRPr lang="zh-CN" altLang="en-US" sz="1200" b="0" dirty="0">
              <a:solidFill>
                <a:srgbClr val="FFFFFF"/>
              </a:solidFill>
            </a:endParaRPr>
          </a:p>
          <a:p>
            <a:pPr algn="r" defTabSz="877740">
              <a:lnSpc>
                <a:spcPct val="125000"/>
              </a:lnSpc>
              <a:buClr>
                <a:srgbClr val="990000"/>
              </a:buClr>
              <a:buFont typeface="Wingdings" pitchFamily="2" charset="2"/>
              <a:buNone/>
              <a:defRPr/>
            </a:pPr>
            <a:endParaRPr lang="zh-CN" altLang="en-US" sz="1200" b="0" dirty="0">
              <a:solidFill>
                <a:srgbClr val="FFFFFF"/>
              </a:solidFill>
            </a:endParaRPr>
          </a:p>
          <a:p>
            <a:pPr algn="r" defTabSz="877740">
              <a:lnSpc>
                <a:spcPct val="125000"/>
              </a:lnSpc>
              <a:buClr>
                <a:srgbClr val="990000"/>
              </a:buClr>
              <a:buFont typeface="Wingdings" pitchFamily="2" charset="2"/>
              <a:buNone/>
              <a:defRPr/>
            </a:pPr>
            <a:endParaRPr lang="zh-CN" altLang="en-US"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英文正文</a:t>
            </a:r>
            <a:r>
              <a:rPr lang="en-US" altLang="zh-CN" sz="1200" b="0" dirty="0">
                <a:solidFill>
                  <a:srgbClr val="FFFFFF"/>
                </a:solidFill>
              </a:rPr>
              <a:t>:20-22pt</a:t>
            </a:r>
          </a:p>
          <a:p>
            <a:pPr algn="r" defTabSz="877740">
              <a:lnSpc>
                <a:spcPct val="125000"/>
              </a:lnSpc>
              <a:buClr>
                <a:srgbClr val="990000"/>
              </a:buClr>
              <a:buFont typeface="Wingdings" pitchFamily="2" charset="2"/>
              <a:buNone/>
              <a:defRPr/>
            </a:pPr>
            <a:r>
              <a:rPr lang="zh-CN" altLang="en-US" sz="1200" b="0" dirty="0">
                <a:solidFill>
                  <a:srgbClr val="FFFFFF"/>
                </a:solidFill>
              </a:rPr>
              <a:t>子目录 </a:t>
            </a:r>
            <a:r>
              <a:rPr lang="en-US" altLang="zh-CN" sz="1200" b="0" dirty="0">
                <a:solidFill>
                  <a:srgbClr val="FFFFFF"/>
                </a:solidFill>
              </a:rPr>
              <a:t>(2-5</a:t>
            </a:r>
            <a:r>
              <a:rPr lang="zh-CN" altLang="en-US" sz="1200" b="0" dirty="0">
                <a:solidFill>
                  <a:srgbClr val="FFFFFF"/>
                </a:solidFill>
              </a:rPr>
              <a:t>级</a:t>
            </a:r>
            <a:r>
              <a:rPr lang="en-US" altLang="zh-CN" sz="1200" b="0" dirty="0">
                <a:solidFill>
                  <a:srgbClr val="FFFFFF"/>
                </a:solidFill>
              </a:rPr>
              <a:t>) :18pt  </a:t>
            </a:r>
          </a:p>
          <a:p>
            <a:pPr algn="r" defTabSz="877740">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a:t>
            </a:r>
            <a:r>
              <a:rPr lang="zh-CN" altLang="en-US" sz="1200" b="0" dirty="0">
                <a:solidFill>
                  <a:srgbClr val="FFFFFF"/>
                </a:solidFill>
              </a:rPr>
              <a:t>黑色</a:t>
            </a:r>
          </a:p>
          <a:p>
            <a:pPr algn="r" defTabSz="877740">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内部使用字体 </a:t>
            </a:r>
            <a:r>
              <a:rPr lang="en-US" altLang="zh-CN" sz="1200" b="0" dirty="0">
                <a:solidFill>
                  <a:srgbClr val="FFFFFF"/>
                </a:solidFill>
                <a:latin typeface="FrutigerNext LT Regular" pitchFamily="34" charset="0"/>
              </a:rPr>
              <a:t>:</a:t>
            </a:r>
          </a:p>
          <a:p>
            <a:pPr algn="r" defTabSz="877740">
              <a:lnSpc>
                <a:spcPct val="125000"/>
              </a:lnSpc>
              <a:buClr>
                <a:srgbClr val="990000"/>
              </a:buClr>
              <a:buFont typeface="Wingdings" pitchFamily="2" charset="2"/>
              <a:buNone/>
              <a:defRPr/>
            </a:pPr>
            <a:r>
              <a:rPr lang="en-US" altLang="zh-CN" sz="1200" b="0" dirty="0" err="1">
                <a:solidFill>
                  <a:srgbClr val="FFFFFF"/>
                </a:solidFill>
                <a:latin typeface="FrutigerNext LT Regular" pitchFamily="34" charset="0"/>
              </a:rPr>
              <a:t>FrutigerNext</a:t>
            </a:r>
            <a:r>
              <a:rPr lang="en-US" altLang="zh-CN" sz="1200" b="0" dirty="0">
                <a:solidFill>
                  <a:srgbClr val="FFFFFF"/>
                </a:solidFill>
                <a:latin typeface="FrutigerNext LT Regular" pitchFamily="34" charset="0"/>
              </a:rPr>
              <a:t> LT Regular</a:t>
            </a:r>
          </a:p>
          <a:p>
            <a:pPr algn="r" defTabSz="877740">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外部使用字体 </a:t>
            </a:r>
            <a:r>
              <a:rPr lang="en-US" altLang="zh-CN" sz="1200" b="0" dirty="0">
                <a:solidFill>
                  <a:srgbClr val="FFFFFF"/>
                </a:solidFill>
                <a:latin typeface="FrutigerNext LT Regular" pitchFamily="34" charset="0"/>
              </a:rPr>
              <a:t>: Arial</a:t>
            </a:r>
          </a:p>
          <a:p>
            <a:pPr algn="r" defTabSz="877740">
              <a:lnSpc>
                <a:spcPct val="75000"/>
              </a:lnSpc>
              <a:buClr>
                <a:srgbClr val="990000"/>
              </a:buClr>
              <a:buFont typeface="Wingdings" pitchFamily="2" charset="2"/>
              <a:buNone/>
              <a:defRPr/>
            </a:pPr>
            <a:endParaRPr lang="en-US" altLang="zh-CN"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中文正文</a:t>
            </a:r>
            <a:r>
              <a:rPr lang="en-US" altLang="zh-CN" sz="1200" b="0" dirty="0">
                <a:solidFill>
                  <a:srgbClr val="FFFFFF"/>
                </a:solidFill>
              </a:rPr>
              <a:t>:18-20pt</a:t>
            </a:r>
          </a:p>
          <a:p>
            <a:pPr algn="r" defTabSz="877740">
              <a:lnSpc>
                <a:spcPct val="125000"/>
              </a:lnSpc>
              <a:buClr>
                <a:srgbClr val="990000"/>
              </a:buClr>
              <a:buFont typeface="Wingdings" pitchFamily="2" charset="2"/>
              <a:buNone/>
              <a:defRPr/>
            </a:pPr>
            <a:r>
              <a:rPr lang="zh-CN" altLang="en-US" sz="1200" b="0" dirty="0">
                <a:solidFill>
                  <a:srgbClr val="FFFFFF"/>
                </a:solidFill>
              </a:rPr>
              <a:t>子目录</a:t>
            </a:r>
            <a:r>
              <a:rPr lang="en-US" altLang="zh-CN" sz="1200" b="0" dirty="0">
                <a:solidFill>
                  <a:srgbClr val="FFFFFF"/>
                </a:solidFill>
              </a:rPr>
              <a:t>(2-5</a:t>
            </a:r>
            <a:r>
              <a:rPr lang="zh-CN" altLang="en-US" sz="1200" b="0" dirty="0">
                <a:solidFill>
                  <a:srgbClr val="FFFFFF"/>
                </a:solidFill>
              </a:rPr>
              <a:t>级</a:t>
            </a:r>
            <a:r>
              <a:rPr lang="en-US" altLang="zh-CN" sz="1200" b="0" dirty="0">
                <a:solidFill>
                  <a:srgbClr val="FFFFFF"/>
                </a:solidFill>
              </a:rPr>
              <a:t>):18pt </a:t>
            </a:r>
            <a:endParaRPr lang="zh-CN" altLang="en-US" sz="1200" b="0" dirty="0">
              <a:solidFill>
                <a:srgbClr val="FFFFFF"/>
              </a:solidFill>
            </a:endParaRPr>
          </a:p>
          <a:p>
            <a:pPr algn="r" defTabSz="877740">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a:t>
            </a:r>
            <a:r>
              <a:rPr lang="zh-CN" altLang="en-US" sz="1200" b="0" dirty="0">
                <a:solidFill>
                  <a:srgbClr val="FFFFFF"/>
                </a:solidFill>
              </a:rPr>
              <a:t>黑色</a:t>
            </a:r>
          </a:p>
          <a:p>
            <a:pPr algn="r" defTabSz="877740">
              <a:lnSpc>
                <a:spcPct val="125000"/>
              </a:lnSpc>
              <a:buClr>
                <a:srgbClr val="990000"/>
              </a:buClr>
              <a:buFont typeface="Wingdings" pitchFamily="2" charset="2"/>
              <a:buNone/>
              <a:defRPr/>
            </a:pPr>
            <a:r>
              <a:rPr lang="zh-CN" altLang="en-US" sz="1200" b="0" dirty="0">
                <a:solidFill>
                  <a:srgbClr val="FFFFFF"/>
                </a:solidFill>
              </a:rPr>
              <a:t>字体</a:t>
            </a:r>
            <a:r>
              <a:rPr lang="en-US" altLang="zh-CN" sz="1200" b="0" dirty="0">
                <a:solidFill>
                  <a:srgbClr val="FFFFFF"/>
                </a:solidFill>
              </a:rPr>
              <a:t>:</a:t>
            </a:r>
            <a:r>
              <a:rPr lang="zh-CN" altLang="en-US" sz="1200" b="0" dirty="0">
                <a:solidFill>
                  <a:srgbClr val="FFFFFF"/>
                </a:solidFill>
              </a:rPr>
              <a:t>细黑体 </a:t>
            </a:r>
          </a:p>
          <a:p>
            <a:pPr algn="r" defTabSz="877740">
              <a:lnSpc>
                <a:spcPct val="125000"/>
              </a:lnSpc>
              <a:buClr>
                <a:srgbClr val="990000"/>
              </a:buClr>
              <a:buFont typeface="Wingdings" pitchFamily="2" charset="2"/>
              <a:buNone/>
              <a:defRPr/>
            </a:pPr>
            <a:endParaRPr lang="zh-CN" altLang="en-US" sz="1200" b="0" dirty="0">
              <a:solidFill>
                <a:srgbClr val="FFFFFF"/>
              </a:solidFill>
            </a:endParaRPr>
          </a:p>
          <a:p>
            <a:pPr algn="r" defTabSz="877740">
              <a:lnSpc>
                <a:spcPct val="125000"/>
              </a:lnSpc>
              <a:buClr>
                <a:srgbClr val="990000"/>
              </a:buClr>
              <a:buFont typeface="Wingdings" pitchFamily="2" charset="2"/>
              <a:buNone/>
              <a:defRPr/>
            </a:pPr>
            <a:endParaRPr lang="zh-CN" altLang="en-US" sz="1200" b="0" dirty="0">
              <a:solidFill>
                <a:srgbClr val="FFFFFF"/>
              </a:solidFill>
            </a:endParaRPr>
          </a:p>
          <a:p>
            <a:pPr algn="r" defTabSz="877740">
              <a:lnSpc>
                <a:spcPct val="125000"/>
              </a:lnSpc>
              <a:buClr>
                <a:srgbClr val="990000"/>
              </a:buClr>
              <a:buFont typeface="Wingdings" pitchFamily="2" charset="2"/>
              <a:buNone/>
              <a:defRPr/>
            </a:pPr>
            <a:endParaRPr lang="en-US" altLang="zh-CN" sz="1200" b="0" dirty="0">
              <a:solidFill>
                <a:srgbClr val="FFFFFF"/>
              </a:solidFill>
            </a:endParaRPr>
          </a:p>
          <a:p>
            <a:pPr algn="r" defTabSz="877740">
              <a:lnSpc>
                <a:spcPct val="125000"/>
              </a:lnSpc>
              <a:buClr>
                <a:srgbClr val="990000"/>
              </a:buClr>
              <a:buFont typeface="Wingdings" pitchFamily="2" charset="2"/>
              <a:buNone/>
              <a:defRPr/>
            </a:pPr>
            <a:endParaRPr lang="en-US" altLang="zh-CN" sz="1200" b="0" dirty="0">
              <a:solidFill>
                <a:srgbClr val="FFFFFF"/>
              </a:solidFill>
            </a:endParaRPr>
          </a:p>
          <a:p>
            <a:pPr algn="r" defTabSz="877740">
              <a:lnSpc>
                <a:spcPct val="125000"/>
              </a:lnSpc>
              <a:buClr>
                <a:srgbClr val="990000"/>
              </a:buClr>
              <a:buFont typeface="Wingdings" pitchFamily="2" charset="2"/>
              <a:buNone/>
              <a:defRPr/>
            </a:pPr>
            <a:endParaRPr lang="zh-CN" altLang="en-US" sz="1200" b="0" dirty="0">
              <a:solidFill>
                <a:srgbClr val="080808"/>
              </a:solidFill>
            </a:endParaRPr>
          </a:p>
        </p:txBody>
      </p:sp>
      <p:sp>
        <p:nvSpPr>
          <p:cNvPr id="663556" name="Rectangle 4"/>
          <p:cNvSpPr>
            <a:spLocks noChangeArrowheads="1"/>
          </p:cNvSpPr>
          <p:nvPr/>
        </p:nvSpPr>
        <p:spPr bwMode="auto">
          <a:xfrm>
            <a:off x="12361863" y="5445125"/>
            <a:ext cx="1225550" cy="322263"/>
          </a:xfrm>
          <a:prstGeom prst="rect">
            <a:avLst/>
          </a:prstGeom>
          <a:solidFill>
            <a:schemeClr val="bg1"/>
          </a:solidFill>
          <a:ln w="9525" algn="ctr">
            <a:noFill/>
            <a:miter lim="800000"/>
            <a:headEnd/>
            <a:tailEnd/>
          </a:ln>
          <a:effectLst/>
        </p:spPr>
        <p:txBody>
          <a:bodyPr lIns="91410" tIns="45704" rIns="91410" bIns="45704" anchor="ctr">
            <a:spAutoFit/>
          </a:bodyP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nvGrpSpPr>
          <p:cNvPr id="3077" name="Group 5"/>
          <p:cNvGrpSpPr>
            <a:grpSpLocks/>
          </p:cNvGrpSpPr>
          <p:nvPr/>
        </p:nvGrpSpPr>
        <p:grpSpPr bwMode="auto">
          <a:xfrm>
            <a:off x="12472988" y="5278438"/>
            <a:ext cx="987425" cy="184150"/>
            <a:chOff x="6657" y="3492"/>
            <a:chExt cx="527" cy="121"/>
          </a:xfrm>
        </p:grpSpPr>
        <p:sp>
          <p:nvSpPr>
            <p:cNvPr id="663558" name="Rectangle 6"/>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59" name="Rectangle 7"/>
            <p:cNvSpPr>
              <a:spLocks noChangeArrowheads="1"/>
            </p:cNvSpPr>
            <p:nvPr/>
          </p:nvSpPr>
          <p:spPr bwMode="auto">
            <a:xfrm flipV="1">
              <a:off x="6921" y="3492"/>
              <a:ext cx="130"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0" name="Rectangle 8"/>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1" name="Rectangle 9"/>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3078" name="Group 10"/>
          <p:cNvGrpSpPr>
            <a:grpSpLocks/>
          </p:cNvGrpSpPr>
          <p:nvPr/>
        </p:nvGrpSpPr>
        <p:grpSpPr bwMode="auto">
          <a:xfrm>
            <a:off x="12472988" y="6203950"/>
            <a:ext cx="987425" cy="182563"/>
            <a:chOff x="6657" y="4103"/>
            <a:chExt cx="527" cy="121"/>
          </a:xfrm>
        </p:grpSpPr>
        <p:sp>
          <p:nvSpPr>
            <p:cNvPr id="663563" name="Rectangle 11"/>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4" name="Rectangle 12"/>
            <p:cNvSpPr>
              <a:spLocks noChangeArrowheads="1"/>
            </p:cNvSpPr>
            <p:nvPr/>
          </p:nvSpPr>
          <p:spPr bwMode="auto">
            <a:xfrm flipV="1">
              <a:off x="6921" y="4103"/>
              <a:ext cx="130" cy="121"/>
            </a:xfrm>
            <a:prstGeom prst="rect">
              <a:avLst/>
            </a:prstGeom>
            <a:solidFill>
              <a:srgbClr val="99CC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5" name="Rectangle 13"/>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6" name="Rectangle 14"/>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3079" name="Group 15"/>
          <p:cNvGrpSpPr>
            <a:grpSpLocks/>
          </p:cNvGrpSpPr>
          <p:nvPr/>
        </p:nvGrpSpPr>
        <p:grpSpPr bwMode="auto">
          <a:xfrm>
            <a:off x="12472988" y="6450013"/>
            <a:ext cx="987425" cy="182562"/>
            <a:chOff x="6657" y="4266"/>
            <a:chExt cx="527" cy="121"/>
          </a:xfrm>
        </p:grpSpPr>
        <p:sp>
          <p:nvSpPr>
            <p:cNvPr id="663568" name="Rectangle 16"/>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69" name="Rectangle 17"/>
            <p:cNvSpPr>
              <a:spLocks noChangeArrowheads="1"/>
            </p:cNvSpPr>
            <p:nvPr/>
          </p:nvSpPr>
          <p:spPr bwMode="auto">
            <a:xfrm flipV="1">
              <a:off x="6921" y="4266"/>
              <a:ext cx="130" cy="121"/>
            </a:xfrm>
            <a:prstGeom prst="rect">
              <a:avLst/>
            </a:prstGeom>
            <a:solidFill>
              <a:srgbClr val="0099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0" name="Rectangle 18"/>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1" name="Rectangle 19"/>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3080" name="Group 20"/>
          <p:cNvGrpSpPr>
            <a:grpSpLocks/>
          </p:cNvGrpSpPr>
          <p:nvPr/>
        </p:nvGrpSpPr>
        <p:grpSpPr bwMode="auto">
          <a:xfrm>
            <a:off x="12472988" y="5527675"/>
            <a:ext cx="987425" cy="182563"/>
            <a:chOff x="6657" y="3656"/>
            <a:chExt cx="527" cy="121"/>
          </a:xfrm>
        </p:grpSpPr>
        <p:sp>
          <p:nvSpPr>
            <p:cNvPr id="663573" name="Rectangle 21"/>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4" name="Rectangle 22"/>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5" name="Rectangle 23"/>
            <p:cNvSpPr>
              <a:spLocks noChangeArrowheads="1"/>
            </p:cNvSpPr>
            <p:nvPr/>
          </p:nvSpPr>
          <p:spPr bwMode="auto">
            <a:xfrm flipV="1">
              <a:off x="6921" y="3656"/>
              <a:ext cx="130" cy="121"/>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6" name="Rectangle 24"/>
            <p:cNvSpPr>
              <a:spLocks noChangeArrowheads="1"/>
            </p:cNvSpPr>
            <p:nvPr/>
          </p:nvSpPr>
          <p:spPr bwMode="auto">
            <a:xfrm flipV="1">
              <a:off x="7052" y="3656"/>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3081" name="Group 25"/>
          <p:cNvGrpSpPr>
            <a:grpSpLocks/>
          </p:cNvGrpSpPr>
          <p:nvPr/>
        </p:nvGrpSpPr>
        <p:grpSpPr bwMode="auto">
          <a:xfrm>
            <a:off x="12472988" y="5957888"/>
            <a:ext cx="987425" cy="182562"/>
            <a:chOff x="6657" y="3941"/>
            <a:chExt cx="527" cy="121"/>
          </a:xfrm>
        </p:grpSpPr>
        <p:sp>
          <p:nvSpPr>
            <p:cNvPr id="663578" name="Rectangle 26"/>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79" name="Rectangle 27"/>
            <p:cNvSpPr>
              <a:spLocks noChangeArrowheads="1"/>
            </p:cNvSpPr>
            <p:nvPr/>
          </p:nvSpPr>
          <p:spPr bwMode="auto">
            <a:xfrm flipV="1">
              <a:off x="6921" y="3941"/>
              <a:ext cx="130" cy="121"/>
            </a:xfrm>
            <a:prstGeom prst="rect">
              <a:avLst/>
            </a:prstGeom>
            <a:solidFill>
              <a:srgbClr val="66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0" name="Rectangle 28"/>
            <p:cNvSpPr>
              <a:spLocks noChangeArrowheads="1"/>
            </p:cNvSpPr>
            <p:nvPr/>
          </p:nvSpPr>
          <p:spPr bwMode="auto">
            <a:xfrm flipV="1">
              <a:off x="7052" y="3941"/>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1" name="Rectangle 29"/>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3082" name="Group 30"/>
          <p:cNvGrpSpPr>
            <a:grpSpLocks/>
          </p:cNvGrpSpPr>
          <p:nvPr/>
        </p:nvGrpSpPr>
        <p:grpSpPr bwMode="auto">
          <a:xfrm>
            <a:off x="12472988" y="6697663"/>
            <a:ext cx="987425" cy="182562"/>
            <a:chOff x="6657" y="4430"/>
            <a:chExt cx="527" cy="121"/>
          </a:xfrm>
        </p:grpSpPr>
        <p:sp>
          <p:nvSpPr>
            <p:cNvPr id="663583" name="Rectangle 31"/>
            <p:cNvSpPr>
              <a:spLocks noChangeArrowheads="1"/>
            </p:cNvSpPr>
            <p:nvPr/>
          </p:nvSpPr>
          <p:spPr bwMode="auto">
            <a:xfrm flipV="1">
              <a:off x="6789" y="4430"/>
              <a:ext cx="132" cy="121"/>
            </a:xfrm>
            <a:prstGeom prst="rect">
              <a:avLst/>
            </a:prstGeom>
            <a:solidFill>
              <a:schemeClr val="hlink"/>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4" name="Rectangle 32"/>
            <p:cNvSpPr>
              <a:spLocks noChangeArrowheads="1"/>
            </p:cNvSpPr>
            <p:nvPr/>
          </p:nvSpPr>
          <p:spPr bwMode="auto">
            <a:xfrm flipV="1">
              <a:off x="6921" y="4430"/>
              <a:ext cx="130" cy="121"/>
            </a:xfrm>
            <a:prstGeom prst="rect">
              <a:avLst/>
            </a:prstGeom>
            <a:solidFill>
              <a:srgbClr val="0066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5" name="Rectangle 33"/>
            <p:cNvSpPr>
              <a:spLocks noChangeArrowheads="1"/>
            </p:cNvSpPr>
            <p:nvPr/>
          </p:nvSpPr>
          <p:spPr bwMode="auto">
            <a:xfrm flipV="1">
              <a:off x="7052" y="4430"/>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6" name="Rectangle 34"/>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3083" name="Group 35"/>
          <p:cNvGrpSpPr>
            <a:grpSpLocks/>
          </p:cNvGrpSpPr>
          <p:nvPr/>
        </p:nvGrpSpPr>
        <p:grpSpPr bwMode="auto">
          <a:xfrm>
            <a:off x="12472988" y="5032375"/>
            <a:ext cx="987425" cy="184150"/>
            <a:chOff x="6657" y="3329"/>
            <a:chExt cx="527" cy="122"/>
          </a:xfrm>
        </p:grpSpPr>
        <p:sp>
          <p:nvSpPr>
            <p:cNvPr id="663588" name="Rectangle 36"/>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89" name="Rectangle 37"/>
            <p:cNvSpPr>
              <a:spLocks noChangeArrowheads="1"/>
            </p:cNvSpPr>
            <p:nvPr/>
          </p:nvSpPr>
          <p:spPr bwMode="auto">
            <a:xfrm flipV="1">
              <a:off x="6921" y="3329"/>
              <a:ext cx="130" cy="122"/>
            </a:xfrm>
            <a:prstGeom prst="rect">
              <a:avLst/>
            </a:prstGeom>
            <a:solidFill>
              <a:srgbClr val="99660A"/>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0" name="Rectangle 38"/>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1" name="Rectangle 39"/>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3084" name="Group 40"/>
          <p:cNvGrpSpPr>
            <a:grpSpLocks/>
          </p:cNvGrpSpPr>
          <p:nvPr/>
        </p:nvGrpSpPr>
        <p:grpSpPr bwMode="auto">
          <a:xfrm>
            <a:off x="12472988" y="4600575"/>
            <a:ext cx="987425" cy="182563"/>
            <a:chOff x="6657" y="3043"/>
            <a:chExt cx="527" cy="121"/>
          </a:xfrm>
        </p:grpSpPr>
        <p:sp>
          <p:nvSpPr>
            <p:cNvPr id="663593" name="Rectangle 41"/>
            <p:cNvSpPr>
              <a:spLocks noChangeArrowheads="1"/>
            </p:cNvSpPr>
            <p:nvPr/>
          </p:nvSpPr>
          <p:spPr bwMode="auto">
            <a:xfrm flipV="1">
              <a:off x="6921" y="3043"/>
              <a:ext cx="130"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4" name="Rectangle 42"/>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5" name="Rectangle 43"/>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6" name="Rectangle 44"/>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grpSp>
        <p:nvGrpSpPr>
          <p:cNvPr id="3085" name="Group 45"/>
          <p:cNvGrpSpPr>
            <a:grpSpLocks/>
          </p:cNvGrpSpPr>
          <p:nvPr/>
        </p:nvGrpSpPr>
        <p:grpSpPr bwMode="auto">
          <a:xfrm>
            <a:off x="12472988" y="4354513"/>
            <a:ext cx="987425" cy="184150"/>
            <a:chOff x="6657" y="2881"/>
            <a:chExt cx="527" cy="121"/>
          </a:xfrm>
        </p:grpSpPr>
        <p:sp>
          <p:nvSpPr>
            <p:cNvPr id="663598" name="Rectangle 46"/>
            <p:cNvSpPr>
              <a:spLocks noChangeArrowheads="1"/>
            </p:cNvSpPr>
            <p:nvPr/>
          </p:nvSpPr>
          <p:spPr bwMode="auto">
            <a:xfrm flipV="1">
              <a:off x="6921" y="2881"/>
              <a:ext cx="130" cy="121"/>
            </a:xfrm>
            <a:prstGeom prst="rect">
              <a:avLst/>
            </a:prstGeom>
            <a:solidFill>
              <a:srgbClr val="B2B2B2"/>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599" name="Rectangle 47"/>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600" name="Rectangle 48"/>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sp>
          <p:nvSpPr>
            <p:cNvPr id="663601" name="Rectangle 49"/>
            <p:cNvSpPr>
              <a:spLocks noChangeArrowheads="1"/>
            </p:cNvSpPr>
            <p:nvPr/>
          </p:nvSpPr>
          <p:spPr bwMode="auto">
            <a:xfrm flipV="1">
              <a:off x="6789" y="2881"/>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a:solidFill>
                  <a:srgbClr val="000000"/>
                </a:solidFill>
                <a:latin typeface="FrutigerNext LT Regular" pitchFamily="34" charset="0"/>
                <a:ea typeface="ＭＳ Ｐゴシック" pitchFamily="34" charset="-128"/>
              </a:endParaRPr>
            </a:p>
          </p:txBody>
        </p:sp>
      </p:grpSp>
      <p:sp>
        <p:nvSpPr>
          <p:cNvPr id="663602" name="Rectangle 50"/>
          <p:cNvSpPr>
            <a:spLocks noChangeArrowheads="1"/>
          </p:cNvSpPr>
          <p:nvPr/>
        </p:nvSpPr>
        <p:spPr bwMode="auto">
          <a:xfrm>
            <a:off x="12269788" y="2263775"/>
            <a:ext cx="1400175" cy="2654300"/>
          </a:xfrm>
          <a:prstGeom prst="rect">
            <a:avLst/>
          </a:prstGeom>
          <a:noFill/>
          <a:ln w="9525">
            <a:noFill/>
            <a:miter lim="800000"/>
            <a:headEnd/>
            <a:tailEnd/>
          </a:ln>
          <a:effectLst/>
        </p:spPr>
        <p:txBody>
          <a:bodyPr lIns="87783" tIns="43893" rIns="87783" bIns="43893"/>
          <a:lstStyle/>
          <a:p>
            <a:pPr defTabSz="877740">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配色参考方案：</a:t>
            </a:r>
          </a:p>
          <a:p>
            <a:pPr defTabSz="877740">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建议同一页面内不超过四种颜色，以下是９组配色方案，同一页面内只选择一组使用。</a:t>
            </a:r>
            <a:endParaRPr lang="en-US" altLang="zh-CN" sz="1200" b="0" dirty="0">
              <a:solidFill>
                <a:srgbClr val="FFFFFF"/>
              </a:solidFill>
              <a:latin typeface="华文细黑" pitchFamily="2" charset="-122"/>
            </a:endParaRPr>
          </a:p>
          <a:p>
            <a:pPr defTabSz="877740">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（仅供参考）</a:t>
            </a:r>
          </a:p>
          <a:p>
            <a:pPr defTabSz="877740">
              <a:lnSpc>
                <a:spcPct val="125000"/>
              </a:lnSpc>
              <a:buClr>
                <a:srgbClr val="990000"/>
              </a:buClr>
              <a:buFont typeface="Wingdings" pitchFamily="2" charset="2"/>
              <a:buNone/>
              <a:defRPr/>
            </a:pPr>
            <a:endParaRPr lang="en-US" altLang="zh-CN" sz="1200" b="0" dirty="0">
              <a:solidFill>
                <a:srgbClr val="FFFFFF"/>
              </a:solidFill>
              <a:latin typeface="华文细黑" pitchFamily="2" charset="-122"/>
            </a:endParaRPr>
          </a:p>
          <a:p>
            <a:pPr defTabSz="877740">
              <a:lnSpc>
                <a:spcPct val="125000"/>
              </a:lnSpc>
              <a:buClr>
                <a:srgbClr val="990000"/>
              </a:buClr>
              <a:defRPr/>
            </a:pPr>
            <a:endParaRPr lang="en-US" altLang="zh-CN" sz="1200" b="0" dirty="0">
              <a:solidFill>
                <a:srgbClr val="FFFFFF"/>
              </a:solidFill>
              <a:latin typeface="华文细黑" pitchFamily="2" charset="-122"/>
            </a:endParaRPr>
          </a:p>
          <a:p>
            <a:pPr defTabSz="877740">
              <a:lnSpc>
                <a:spcPct val="125000"/>
              </a:lnSpc>
              <a:buClr>
                <a:srgbClr val="990000"/>
              </a:buClr>
              <a:defRPr/>
            </a:pPr>
            <a:endParaRPr lang="zh-CN" altLang="en-US" sz="1200" b="0" dirty="0">
              <a:solidFill>
                <a:srgbClr val="FFFFFF"/>
              </a:solidFill>
              <a:latin typeface="华文细黑" pitchFamily="2" charset="-122"/>
            </a:endParaRPr>
          </a:p>
        </p:txBody>
      </p:sp>
      <p:sp>
        <p:nvSpPr>
          <p:cNvPr id="663603" name="Rectangle 51"/>
          <p:cNvSpPr>
            <a:spLocks noChangeArrowheads="1"/>
          </p:cNvSpPr>
          <p:nvPr/>
        </p:nvSpPr>
        <p:spPr bwMode="auto">
          <a:xfrm>
            <a:off x="12269788" y="-61913"/>
            <a:ext cx="1400175" cy="838201"/>
          </a:xfrm>
          <a:prstGeom prst="rect">
            <a:avLst/>
          </a:prstGeom>
          <a:noFill/>
          <a:ln w="9525">
            <a:noFill/>
            <a:miter lim="800000"/>
            <a:headEnd/>
            <a:tailEnd/>
          </a:ln>
          <a:effectLst/>
        </p:spPr>
        <p:txBody>
          <a:bodyPr lIns="87783" tIns="43893" rIns="87783" bIns="43893"/>
          <a:lstStyle/>
          <a:p>
            <a:pPr defTabSz="877740">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客户或者合作伙伴的标志放在右上角</a:t>
            </a:r>
            <a:r>
              <a:rPr lang="en-US" altLang="zh-CN" sz="1200" b="0" dirty="0">
                <a:solidFill>
                  <a:srgbClr val="FFFFFF"/>
                </a:solidFill>
                <a:latin typeface="华文细黑" pitchFamily="2" charset="-122"/>
              </a:rPr>
              <a:t>.</a:t>
            </a:r>
          </a:p>
          <a:p>
            <a:pPr defTabSz="877740">
              <a:lnSpc>
                <a:spcPct val="125000"/>
              </a:lnSpc>
              <a:buClr>
                <a:srgbClr val="990000"/>
              </a:buClr>
              <a:buFont typeface="Wingdings" pitchFamily="2" charset="2"/>
              <a:buNone/>
              <a:defRPr/>
            </a:pPr>
            <a:endParaRPr lang="en-US" altLang="zh-CN" sz="1200" b="0" dirty="0">
              <a:solidFill>
                <a:srgbClr val="FFFFFF"/>
              </a:solidFill>
              <a:latin typeface="华文细黑" pitchFamily="2" charset="-122"/>
            </a:endParaRPr>
          </a:p>
          <a:p>
            <a:pPr defTabSz="877740">
              <a:lnSpc>
                <a:spcPct val="125000"/>
              </a:lnSpc>
              <a:buClr>
                <a:srgbClr val="990000"/>
              </a:buClr>
              <a:defRPr/>
            </a:pPr>
            <a:endParaRPr lang="en-US" altLang="zh-CN" sz="1200" b="0" dirty="0">
              <a:solidFill>
                <a:srgbClr val="FFFFFF"/>
              </a:solidFill>
              <a:latin typeface="华文细黑" pitchFamily="2" charset="-122"/>
            </a:endParaRPr>
          </a:p>
          <a:p>
            <a:pPr defTabSz="877740">
              <a:lnSpc>
                <a:spcPct val="125000"/>
              </a:lnSpc>
              <a:buClr>
                <a:srgbClr val="990000"/>
              </a:buClr>
              <a:defRPr/>
            </a:pPr>
            <a:endParaRPr lang="zh-CN" altLang="en-US" sz="1200" b="0" dirty="0">
              <a:solidFill>
                <a:srgbClr val="FFFFFF"/>
              </a:solidFill>
              <a:latin typeface="华文细黑" pitchFamily="2" charset="-122"/>
            </a:endParaRPr>
          </a:p>
        </p:txBody>
      </p:sp>
      <p:sp>
        <p:nvSpPr>
          <p:cNvPr id="663604" name="Text Box 52"/>
          <p:cNvSpPr txBox="1">
            <a:spLocks noChangeArrowheads="1"/>
          </p:cNvSpPr>
          <p:nvPr/>
        </p:nvSpPr>
        <p:spPr bwMode="auto">
          <a:xfrm>
            <a:off x="841375" y="6456363"/>
            <a:ext cx="2784475" cy="263525"/>
          </a:xfrm>
          <a:prstGeom prst="rect">
            <a:avLst/>
          </a:prstGeom>
          <a:noFill/>
          <a:ln w="9525">
            <a:noFill/>
            <a:miter lim="800000"/>
            <a:headEnd/>
            <a:tailEnd/>
          </a:ln>
        </p:spPr>
        <p:txBody>
          <a:bodyPr wrap="none" lIns="78347" tIns="39173" rIns="78347" bIns="39173">
            <a:spAutoFit/>
          </a:bodyPr>
          <a:lstStyle/>
          <a:p>
            <a:pPr defTabSz="784093" eaLnBrk="0" hangingPunct="0">
              <a:buClrTx/>
              <a:buFontTx/>
              <a:buNone/>
              <a:defRPr/>
            </a:pPr>
            <a:r>
              <a:rPr lang="en-US" altLang="zh-CN" sz="1200" dirty="0">
                <a:solidFill>
                  <a:srgbClr val="080808"/>
                </a:solidFill>
                <a:ea typeface="ＭＳ Ｐゴシック" pitchFamily="34" charset="-128"/>
              </a:rPr>
              <a:t>HUAWEI TECHNOLOGIES CO., LTD.</a:t>
            </a:r>
          </a:p>
        </p:txBody>
      </p:sp>
      <p:sp>
        <p:nvSpPr>
          <p:cNvPr id="663605" name="Rectangle 53"/>
          <p:cNvSpPr>
            <a:spLocks noChangeArrowheads="1"/>
          </p:cNvSpPr>
          <p:nvPr/>
        </p:nvSpPr>
        <p:spPr bwMode="auto">
          <a:xfrm>
            <a:off x="7910513" y="6394450"/>
            <a:ext cx="1409700" cy="1101725"/>
          </a:xfrm>
          <a:prstGeom prst="rect">
            <a:avLst/>
          </a:prstGeom>
          <a:noFill/>
          <a:ln w="9525">
            <a:noFill/>
            <a:miter lim="800000"/>
            <a:headEnd/>
            <a:tailEnd/>
          </a:ln>
          <a:effectLst/>
        </p:spPr>
        <p:txBody>
          <a:bodyPr lIns="0" tIns="0" rIns="0" bIns="0"/>
          <a:lstStyle/>
          <a:p>
            <a:pPr defTabSz="784093" eaLnBrk="0" hangingPunct="0">
              <a:lnSpc>
                <a:spcPct val="85000"/>
              </a:lnSpc>
              <a:buClrTx/>
              <a:buFontTx/>
              <a:buNone/>
              <a:defRPr/>
            </a:pPr>
            <a:endParaRPr lang="de-DE" sz="1000" b="0" dirty="0">
              <a:solidFill>
                <a:srgbClr val="080808"/>
              </a:solidFill>
              <a:ea typeface="ＭＳ Ｐゴシック" pitchFamily="34" charset="-128"/>
            </a:endParaRPr>
          </a:p>
          <a:p>
            <a:pPr defTabSz="784093" eaLnBrk="0" hangingPunct="0">
              <a:lnSpc>
                <a:spcPct val="85000"/>
              </a:lnSpc>
              <a:buClrTx/>
              <a:buFontTx/>
              <a:buNone/>
              <a:defRPr/>
            </a:pPr>
            <a:r>
              <a:rPr lang="de-DE" sz="1000" b="0" dirty="0">
                <a:solidFill>
                  <a:srgbClr val="080808"/>
                </a:solidFill>
                <a:ea typeface="ＭＳ Ｐゴシック" pitchFamily="34" charset="-128"/>
              </a:rPr>
              <a:t>Page </a:t>
            </a:r>
            <a:fld id="{CA825B19-71A3-4AA3-8627-BD8F0BBECF7A}" type="slidenum">
              <a:rPr lang="de-DE" sz="1000" b="0">
                <a:solidFill>
                  <a:srgbClr val="080808"/>
                </a:solidFill>
                <a:ea typeface="ＭＳ Ｐゴシック" pitchFamily="34" charset="-128"/>
              </a:rPr>
              <a:pPr defTabSz="784093" eaLnBrk="0" hangingPunct="0">
                <a:lnSpc>
                  <a:spcPct val="85000"/>
                </a:lnSpc>
                <a:buClrTx/>
                <a:buFontTx/>
                <a:buNone/>
                <a:defRPr/>
              </a:pPr>
              <a:t>‹#›</a:t>
            </a:fld>
            <a:endParaRPr lang="en-GB" sz="1000" b="0" dirty="0">
              <a:solidFill>
                <a:srgbClr val="080808"/>
              </a:solidFill>
              <a:ea typeface="ＭＳ Ｐゴシック" pitchFamily="34" charset="-128"/>
            </a:endParaRPr>
          </a:p>
        </p:txBody>
      </p:sp>
      <p:pic>
        <p:nvPicPr>
          <p:cNvPr id="3090" name="Picture 54" descr="图片3副本"/>
          <p:cNvPicPr>
            <a:picLocks noChangeAspect="1" noChangeArrowheads="1"/>
          </p:cNvPicPr>
          <p:nvPr/>
        </p:nvPicPr>
        <p:blipFill>
          <a:blip r:embed="rId15" cstate="print"/>
          <a:srcRect/>
          <a:stretch>
            <a:fillRect/>
          </a:stretch>
        </p:blipFill>
        <p:spPr bwMode="auto">
          <a:xfrm>
            <a:off x="10182225" y="6384925"/>
            <a:ext cx="1295400" cy="307975"/>
          </a:xfrm>
          <a:prstGeom prst="rect">
            <a:avLst/>
          </a:prstGeom>
          <a:noFill/>
          <a:ln w="9525">
            <a:noFill/>
            <a:miter lim="800000"/>
            <a:headEnd/>
            <a:tailEnd/>
          </a:ln>
        </p:spPr>
      </p:pic>
      <p:sp>
        <p:nvSpPr>
          <p:cNvPr id="3091" name="Rectangle 55"/>
          <p:cNvSpPr>
            <a:spLocks noGrp="1" noChangeArrowheads="1"/>
          </p:cNvSpPr>
          <p:nvPr>
            <p:ph type="title"/>
          </p:nvPr>
        </p:nvSpPr>
        <p:spPr bwMode="auto">
          <a:xfrm>
            <a:off x="809625" y="274638"/>
            <a:ext cx="10975975" cy="1143000"/>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zh-CN" altLang="en-US" smtClean="0"/>
              <a:t>单击此处编辑母版标题样式</a:t>
            </a:r>
          </a:p>
        </p:txBody>
      </p:sp>
      <p:sp>
        <p:nvSpPr>
          <p:cNvPr id="3092" name="Rectangle 56"/>
          <p:cNvSpPr>
            <a:spLocks noGrp="1" noChangeArrowheads="1"/>
          </p:cNvSpPr>
          <p:nvPr>
            <p:ph type="body" idx="1"/>
          </p:nvPr>
        </p:nvSpPr>
        <p:spPr bwMode="auto">
          <a:xfrm>
            <a:off x="882650" y="1600200"/>
            <a:ext cx="10975975" cy="452437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extLst>
      <p:ext uri="{BB962C8B-B14F-4D97-AF65-F5344CB8AC3E}">
        <p14:creationId xmlns="" xmlns:p14="http://schemas.microsoft.com/office/powerpoint/2010/main" val="314440812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txStyles>
    <p:titleStyle>
      <a:lvl1pPr algn="l" defTabSz="876300" rtl="0" eaLnBrk="0" fontAlgn="base" hangingPunct="0">
        <a:spcBef>
          <a:spcPct val="0"/>
        </a:spcBef>
        <a:spcAft>
          <a:spcPct val="0"/>
        </a:spcAft>
        <a:defRPr sz="3400">
          <a:solidFill>
            <a:srgbClr val="990000"/>
          </a:solidFill>
          <a:latin typeface="+mj-lt"/>
          <a:ea typeface="+mj-ea"/>
          <a:cs typeface="+mj-cs"/>
        </a:defRPr>
      </a:lvl1pPr>
      <a:lvl2pPr algn="l" defTabSz="876300" rtl="0"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algn="l" defTabSz="876300" rtl="0"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algn="l" defTabSz="876300" rtl="0"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algn="l" defTabSz="876300" rtl="0"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123" algn="l" defTabSz="877740" rtl="0" fontAlgn="base">
        <a:spcBef>
          <a:spcPct val="0"/>
        </a:spcBef>
        <a:spcAft>
          <a:spcPct val="0"/>
        </a:spcAft>
        <a:defRPr sz="3500">
          <a:solidFill>
            <a:srgbClr val="990000"/>
          </a:solidFill>
          <a:latin typeface="FrutigerNext LT Medium" pitchFamily="34" charset="0"/>
          <a:ea typeface="黑体" pitchFamily="2" charset="-122"/>
        </a:defRPr>
      </a:lvl6pPr>
      <a:lvl7pPr marL="914246" algn="l" defTabSz="877740" rtl="0" fontAlgn="base">
        <a:spcBef>
          <a:spcPct val="0"/>
        </a:spcBef>
        <a:spcAft>
          <a:spcPct val="0"/>
        </a:spcAft>
        <a:defRPr sz="3500">
          <a:solidFill>
            <a:srgbClr val="990000"/>
          </a:solidFill>
          <a:latin typeface="FrutigerNext LT Medium" pitchFamily="34" charset="0"/>
          <a:ea typeface="黑体" pitchFamily="2" charset="-122"/>
        </a:defRPr>
      </a:lvl7pPr>
      <a:lvl8pPr marL="1371368" algn="l" defTabSz="877740" rtl="0" fontAlgn="base">
        <a:spcBef>
          <a:spcPct val="0"/>
        </a:spcBef>
        <a:spcAft>
          <a:spcPct val="0"/>
        </a:spcAft>
        <a:defRPr sz="3500">
          <a:solidFill>
            <a:srgbClr val="990000"/>
          </a:solidFill>
          <a:latin typeface="FrutigerNext LT Medium" pitchFamily="34" charset="0"/>
          <a:ea typeface="黑体" pitchFamily="2" charset="-122"/>
        </a:defRPr>
      </a:lvl8pPr>
      <a:lvl9pPr marL="1828490" algn="l" defTabSz="877740" rtl="0" fontAlgn="base">
        <a:spcBef>
          <a:spcPct val="0"/>
        </a:spcBef>
        <a:spcAft>
          <a:spcPct val="0"/>
        </a:spcAft>
        <a:defRPr sz="3500">
          <a:solidFill>
            <a:srgbClr val="990000"/>
          </a:solidFill>
          <a:latin typeface="FrutigerNext LT Medium" pitchFamily="34" charset="0"/>
          <a:ea typeface="黑体" pitchFamily="2" charset="-122"/>
        </a:defRPr>
      </a:lvl9pPr>
    </p:titleStyle>
    <p:bodyStyle>
      <a:lvl1pPr marL="327025" indent="-327025" algn="l" defTabSz="876300" rtl="0" eaLnBrk="0" fontAlgn="base" hangingPunct="0">
        <a:lnSpc>
          <a:spcPct val="140000"/>
        </a:lnSpc>
        <a:spcBef>
          <a:spcPct val="0"/>
        </a:spcBef>
        <a:spcAft>
          <a:spcPct val="0"/>
        </a:spcAft>
        <a:buClr>
          <a:schemeClr val="tx2"/>
        </a:buClr>
        <a:buFont typeface="Wingdings" pitchFamily="2" charset="2"/>
        <a:buChar char="n"/>
        <a:defRPr sz="2100" b="1">
          <a:solidFill>
            <a:srgbClr val="080808"/>
          </a:solidFill>
          <a:latin typeface="+mn-lt"/>
          <a:ea typeface="+mn-ea"/>
          <a:cs typeface="+mn-cs"/>
        </a:defRPr>
      </a:lvl1pPr>
      <a:lvl2pPr marL="712788" indent="-273050" algn="l" defTabSz="876300" rtl="0" eaLnBrk="0" fontAlgn="base" hangingPunct="0">
        <a:lnSpc>
          <a:spcPct val="140000"/>
        </a:lnSpc>
        <a:spcBef>
          <a:spcPct val="0"/>
        </a:spcBef>
        <a:spcAft>
          <a:spcPct val="0"/>
        </a:spcAft>
        <a:buClr>
          <a:schemeClr val="tx1"/>
        </a:buClr>
        <a:buFont typeface="FrutigerNext LT Regular" pitchFamily="34" charset="0"/>
        <a:buChar char="›"/>
        <a:defRPr sz="1700">
          <a:solidFill>
            <a:schemeClr val="tx1"/>
          </a:solidFill>
          <a:latin typeface="+mn-lt"/>
          <a:ea typeface="+mn-ea"/>
        </a:defRPr>
      </a:lvl2pPr>
      <a:lvl3pPr marL="1096963" indent="-219075" algn="l" defTabSz="876300" rtl="0" eaLnBrk="0" fontAlgn="base" hangingPunct="0">
        <a:lnSpc>
          <a:spcPct val="140000"/>
        </a:lnSpc>
        <a:spcBef>
          <a:spcPct val="0"/>
        </a:spcBef>
        <a:spcAft>
          <a:spcPct val="0"/>
        </a:spcAft>
        <a:buFont typeface="FrutigerNext LT Light" pitchFamily="34" charset="0"/>
        <a:buChar char="»"/>
        <a:defRPr sz="1700">
          <a:solidFill>
            <a:schemeClr val="tx1"/>
          </a:solidFill>
          <a:latin typeface="FrutigerNext LT Light" pitchFamily="34" charset="0"/>
          <a:ea typeface="+mn-ea"/>
        </a:defRPr>
      </a:lvl3pPr>
      <a:lvl4pPr marL="1535113" indent="-219075" algn="l" defTabSz="876300" rtl="0" eaLnBrk="0" fontAlgn="base" hangingPunct="0">
        <a:lnSpc>
          <a:spcPct val="140000"/>
        </a:lnSpc>
        <a:spcBef>
          <a:spcPct val="0"/>
        </a:spcBef>
        <a:spcAft>
          <a:spcPct val="0"/>
        </a:spcAft>
        <a:buChar char="–"/>
        <a:defRPr sz="1500">
          <a:solidFill>
            <a:srgbClr val="080808"/>
          </a:solidFill>
          <a:latin typeface="+mj-lt"/>
          <a:ea typeface="+mn-ea"/>
        </a:defRPr>
      </a:lvl4pPr>
      <a:lvl5pPr marL="1974850" indent="-219075" algn="l" defTabSz="876300" rtl="0" eaLnBrk="0" fontAlgn="base" hangingPunct="0">
        <a:lnSpc>
          <a:spcPct val="140000"/>
        </a:lnSpc>
        <a:spcBef>
          <a:spcPct val="0"/>
        </a:spcBef>
        <a:spcAft>
          <a:spcPct val="0"/>
        </a:spcAft>
        <a:buFont typeface="FrutigerNext LT Medium" pitchFamily="34" charset="0"/>
        <a:buChar char="~"/>
        <a:defRPr sz="1300">
          <a:solidFill>
            <a:srgbClr val="080808"/>
          </a:solidFill>
          <a:latin typeface="+mj-lt"/>
          <a:ea typeface="+mn-ea"/>
        </a:defRPr>
      </a:lvl5pPr>
      <a:lvl6pPr marL="2433226" indent="-220626" algn="l" defTabSz="877740"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6pPr>
      <a:lvl7pPr marL="2890349" indent="-220626" algn="l" defTabSz="877740"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7pPr>
      <a:lvl8pPr marL="3347472" indent="-220626" algn="l" defTabSz="877740"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8pPr>
      <a:lvl9pPr marL="3804594" indent="-220626" algn="l" defTabSz="877740"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9pPr>
    </p:bodyStyle>
    <p:otherStyle>
      <a:defPPr>
        <a:defRPr lang="zh-CN"/>
      </a:defPPr>
      <a:lvl1pPr marL="0" algn="l" defTabSz="914246" rtl="0" eaLnBrk="1" latinLnBrk="0" hangingPunct="1">
        <a:defRPr sz="1800" kern="1200">
          <a:solidFill>
            <a:schemeClr val="tx1"/>
          </a:solidFill>
          <a:latin typeface="+mn-lt"/>
          <a:ea typeface="+mn-ea"/>
          <a:cs typeface="+mn-cs"/>
        </a:defRPr>
      </a:lvl1pPr>
      <a:lvl2pPr marL="457123" algn="l" defTabSz="914246" rtl="0" eaLnBrk="1" latinLnBrk="0" hangingPunct="1">
        <a:defRPr sz="1800" kern="1200">
          <a:solidFill>
            <a:schemeClr val="tx1"/>
          </a:solidFill>
          <a:latin typeface="+mn-lt"/>
          <a:ea typeface="+mn-ea"/>
          <a:cs typeface="+mn-cs"/>
        </a:defRPr>
      </a:lvl2pPr>
      <a:lvl3pPr marL="914246" algn="l" defTabSz="914246" rtl="0" eaLnBrk="1" latinLnBrk="0" hangingPunct="1">
        <a:defRPr sz="1800" kern="1200">
          <a:solidFill>
            <a:schemeClr val="tx1"/>
          </a:solidFill>
          <a:latin typeface="+mn-lt"/>
          <a:ea typeface="+mn-ea"/>
          <a:cs typeface="+mn-cs"/>
        </a:defRPr>
      </a:lvl3pPr>
      <a:lvl4pPr marL="1371368" algn="l" defTabSz="914246" rtl="0" eaLnBrk="1" latinLnBrk="0" hangingPunct="1">
        <a:defRPr sz="1800" kern="1200">
          <a:solidFill>
            <a:schemeClr val="tx1"/>
          </a:solidFill>
          <a:latin typeface="+mn-lt"/>
          <a:ea typeface="+mn-ea"/>
          <a:cs typeface="+mn-cs"/>
        </a:defRPr>
      </a:lvl4pPr>
      <a:lvl5pPr marL="1828490" algn="l" defTabSz="914246" rtl="0" eaLnBrk="1" latinLnBrk="0" hangingPunct="1">
        <a:defRPr sz="1800" kern="1200">
          <a:solidFill>
            <a:schemeClr val="tx1"/>
          </a:solidFill>
          <a:latin typeface="+mn-lt"/>
          <a:ea typeface="+mn-ea"/>
          <a:cs typeface="+mn-cs"/>
        </a:defRPr>
      </a:lvl5pPr>
      <a:lvl6pPr marL="2285613" algn="l" defTabSz="914246" rtl="0" eaLnBrk="1" latinLnBrk="0" hangingPunct="1">
        <a:defRPr sz="1800" kern="1200">
          <a:solidFill>
            <a:schemeClr val="tx1"/>
          </a:solidFill>
          <a:latin typeface="+mn-lt"/>
          <a:ea typeface="+mn-ea"/>
          <a:cs typeface="+mn-cs"/>
        </a:defRPr>
      </a:lvl6pPr>
      <a:lvl7pPr marL="2742736" algn="l" defTabSz="914246" rtl="0" eaLnBrk="1" latinLnBrk="0" hangingPunct="1">
        <a:defRPr sz="1800" kern="1200">
          <a:solidFill>
            <a:schemeClr val="tx1"/>
          </a:solidFill>
          <a:latin typeface="+mn-lt"/>
          <a:ea typeface="+mn-ea"/>
          <a:cs typeface="+mn-cs"/>
        </a:defRPr>
      </a:lvl7pPr>
      <a:lvl8pPr marL="3199859" algn="l" defTabSz="914246" rtl="0" eaLnBrk="1" latinLnBrk="0" hangingPunct="1">
        <a:defRPr sz="1800" kern="1200">
          <a:solidFill>
            <a:schemeClr val="tx1"/>
          </a:solidFill>
          <a:latin typeface="+mn-lt"/>
          <a:ea typeface="+mn-ea"/>
          <a:cs typeface="+mn-cs"/>
        </a:defRPr>
      </a:lvl8pPr>
      <a:lvl9pPr marL="3656981" algn="l" defTabSz="914246"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2" descr="内页元素3-1"/>
          <p:cNvPicPr>
            <a:picLocks noChangeAspect="1" noChangeArrowheads="1"/>
          </p:cNvPicPr>
          <p:nvPr/>
        </p:nvPicPr>
        <p:blipFill>
          <a:blip r:embed="rId3" cstate="email"/>
          <a:srcRect/>
          <a:stretch>
            <a:fillRect/>
          </a:stretch>
        </p:blipFill>
        <p:spPr bwMode="auto">
          <a:xfrm>
            <a:off x="0" y="0"/>
            <a:ext cx="12193588" cy="6494463"/>
          </a:xfrm>
          <a:prstGeom prst="rect">
            <a:avLst/>
          </a:prstGeom>
          <a:noFill/>
          <a:ln w="9525">
            <a:noFill/>
            <a:miter lim="800000"/>
            <a:headEnd/>
            <a:tailEnd/>
          </a:ln>
        </p:spPr>
      </p:pic>
      <p:sp>
        <p:nvSpPr>
          <p:cNvPr id="2108419" name="Rectangle 3"/>
          <p:cNvSpPr>
            <a:spLocks noChangeArrowheads="1"/>
          </p:cNvSpPr>
          <p:nvPr/>
        </p:nvSpPr>
        <p:spPr bwMode="auto">
          <a:xfrm>
            <a:off x="0" y="0"/>
            <a:ext cx="12195175" cy="6859588"/>
          </a:xfrm>
          <a:prstGeom prst="rect">
            <a:avLst/>
          </a:prstGeom>
          <a:solidFill>
            <a:srgbClr val="DDDDDD"/>
          </a:solidFill>
          <a:ln w="9525">
            <a:noFill/>
            <a:miter lim="800000"/>
            <a:headEnd/>
            <a:tailEnd/>
          </a:ln>
        </p:spPr>
        <p:txBody>
          <a:bodyPr wrap="none" lIns="121901" tIns="60952" rIns="121901" bIns="60952" anchor="ctr"/>
          <a:lstStyle/>
          <a:p>
            <a:pPr algn="ctr">
              <a:defRPr/>
            </a:pPr>
            <a:endParaRPr lang="en-US">
              <a:solidFill>
                <a:srgbClr val="000000"/>
              </a:solidFill>
              <a:latin typeface="Times New Roman"/>
            </a:endParaRPr>
          </a:p>
        </p:txBody>
      </p:sp>
      <p:pic>
        <p:nvPicPr>
          <p:cNvPr id="8196" name="Picture 4" descr="目录元素"/>
          <p:cNvPicPr>
            <a:picLocks noChangeAspect="1" noChangeArrowheads="1"/>
          </p:cNvPicPr>
          <p:nvPr/>
        </p:nvPicPr>
        <p:blipFill>
          <a:blip r:embed="rId4" cstate="email"/>
          <a:srcRect/>
          <a:stretch>
            <a:fillRect/>
          </a:stretch>
        </p:blipFill>
        <p:spPr bwMode="auto">
          <a:xfrm>
            <a:off x="1" y="7938"/>
            <a:ext cx="6523038" cy="6851650"/>
          </a:xfrm>
          <a:prstGeom prst="rect">
            <a:avLst/>
          </a:prstGeom>
          <a:noFill/>
          <a:ln w="9525">
            <a:noFill/>
            <a:miter lim="800000"/>
            <a:headEnd/>
            <a:tailEnd/>
          </a:ln>
        </p:spPr>
      </p:pic>
      <p:sp>
        <p:nvSpPr>
          <p:cNvPr id="8197" name="Rectangle 5"/>
          <p:cNvSpPr>
            <a:spLocks noGrp="1" noChangeArrowheads="1"/>
          </p:cNvSpPr>
          <p:nvPr>
            <p:ph type="title"/>
          </p:nvPr>
        </p:nvSpPr>
        <p:spPr bwMode="auto">
          <a:xfrm>
            <a:off x="781050" y="488950"/>
            <a:ext cx="10975975" cy="1143000"/>
          </a:xfrm>
          <a:prstGeom prst="rect">
            <a:avLst/>
          </a:prstGeom>
          <a:noFill/>
          <a:ln w="9525" algn="ctr">
            <a:noFill/>
            <a:miter lim="800000"/>
            <a:headEnd/>
            <a:tailEnd/>
          </a:ln>
        </p:spPr>
        <p:txBody>
          <a:bodyPr vert="horz" wrap="square" lIns="121901" tIns="60952" rIns="121901" bIns="60952" numCol="1" anchor="ctr" anchorCtr="0" compatLnSpc="1">
            <a:prstTxWarp prst="textNoShape">
              <a:avLst/>
            </a:prstTxWarp>
          </a:bodyPr>
          <a:lstStyle/>
          <a:p>
            <a:pPr lvl="0"/>
            <a:r>
              <a:rPr lang="en-US" altLang="zh-CN" smtClean="0"/>
              <a:t>Content</a:t>
            </a:r>
          </a:p>
        </p:txBody>
      </p:sp>
      <p:sp>
        <p:nvSpPr>
          <p:cNvPr id="8198" name="Rectangle 6"/>
          <p:cNvSpPr>
            <a:spLocks noGrp="1" noChangeArrowheads="1"/>
          </p:cNvSpPr>
          <p:nvPr>
            <p:ph type="body" idx="1"/>
          </p:nvPr>
        </p:nvSpPr>
        <p:spPr bwMode="auto">
          <a:xfrm>
            <a:off x="896939" y="1725615"/>
            <a:ext cx="10975975" cy="4524375"/>
          </a:xfrm>
          <a:prstGeom prst="rect">
            <a:avLst/>
          </a:prstGeom>
          <a:noFill/>
          <a:ln w="9525" algn="ctr">
            <a:noFill/>
            <a:miter lim="800000"/>
            <a:headEnd/>
            <a:tailEnd/>
          </a:ln>
        </p:spPr>
        <p:txBody>
          <a:bodyPr vert="horz" wrap="square" lIns="121901" tIns="60952" rIns="121901" bIns="60952"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746" r:id="rId1"/>
  </p:sldLayoutIdLst>
  <p:txStyles>
    <p:titleStyle>
      <a:lvl1pPr algn="l" rtl="0" eaLnBrk="0" fontAlgn="base" hangingPunct="0">
        <a:spcBef>
          <a:spcPct val="0"/>
        </a:spcBef>
        <a:spcAft>
          <a:spcPct val="0"/>
        </a:spcAft>
        <a:defRPr sz="6400" b="1">
          <a:solidFill>
            <a:srgbClr val="990000"/>
          </a:solidFill>
          <a:latin typeface="+mj-lt"/>
          <a:ea typeface="+mj-ea"/>
          <a:cs typeface="+mj-cs"/>
        </a:defRPr>
      </a:lvl1pPr>
      <a:lvl2pPr algn="l" rtl="0" eaLnBrk="0" fontAlgn="base" hangingPunct="0">
        <a:spcBef>
          <a:spcPct val="0"/>
        </a:spcBef>
        <a:spcAft>
          <a:spcPct val="0"/>
        </a:spcAft>
        <a:defRPr sz="6400" b="1">
          <a:solidFill>
            <a:srgbClr val="990000"/>
          </a:solidFill>
          <a:latin typeface="Arial" pitchFamily="34" charset="0"/>
          <a:ea typeface="黑体" pitchFamily="2" charset="-122"/>
        </a:defRPr>
      </a:lvl2pPr>
      <a:lvl3pPr algn="l" rtl="0" eaLnBrk="0" fontAlgn="base" hangingPunct="0">
        <a:spcBef>
          <a:spcPct val="0"/>
        </a:spcBef>
        <a:spcAft>
          <a:spcPct val="0"/>
        </a:spcAft>
        <a:defRPr sz="6400" b="1">
          <a:solidFill>
            <a:srgbClr val="990000"/>
          </a:solidFill>
          <a:latin typeface="Arial" pitchFamily="34" charset="0"/>
          <a:ea typeface="黑体" pitchFamily="2" charset="-122"/>
        </a:defRPr>
      </a:lvl3pPr>
      <a:lvl4pPr algn="l" rtl="0" eaLnBrk="0" fontAlgn="base" hangingPunct="0">
        <a:spcBef>
          <a:spcPct val="0"/>
        </a:spcBef>
        <a:spcAft>
          <a:spcPct val="0"/>
        </a:spcAft>
        <a:defRPr sz="6400" b="1">
          <a:solidFill>
            <a:srgbClr val="990000"/>
          </a:solidFill>
          <a:latin typeface="Arial" pitchFamily="34" charset="0"/>
          <a:ea typeface="黑体" pitchFamily="2" charset="-122"/>
        </a:defRPr>
      </a:lvl4pPr>
      <a:lvl5pPr algn="l" rtl="0" eaLnBrk="0" fontAlgn="base" hangingPunct="0">
        <a:spcBef>
          <a:spcPct val="0"/>
        </a:spcBef>
        <a:spcAft>
          <a:spcPct val="0"/>
        </a:spcAft>
        <a:defRPr sz="6400" b="1">
          <a:solidFill>
            <a:srgbClr val="990000"/>
          </a:solidFill>
          <a:latin typeface="Arial" pitchFamily="34" charset="0"/>
          <a:ea typeface="黑体" pitchFamily="2" charset="-122"/>
        </a:defRPr>
      </a:lvl5pPr>
      <a:lvl6pPr marL="609676" algn="l" rtl="0" fontAlgn="base">
        <a:spcBef>
          <a:spcPct val="0"/>
        </a:spcBef>
        <a:spcAft>
          <a:spcPct val="0"/>
        </a:spcAft>
        <a:defRPr sz="6400" b="1">
          <a:solidFill>
            <a:srgbClr val="990000"/>
          </a:solidFill>
          <a:latin typeface="FrutigerNext LT Regular" pitchFamily="34" charset="0"/>
          <a:ea typeface="宋体" pitchFamily="2" charset="-122"/>
        </a:defRPr>
      </a:lvl6pPr>
      <a:lvl7pPr marL="1219352" algn="l" rtl="0" fontAlgn="base">
        <a:spcBef>
          <a:spcPct val="0"/>
        </a:spcBef>
        <a:spcAft>
          <a:spcPct val="0"/>
        </a:spcAft>
        <a:defRPr sz="6400" b="1">
          <a:solidFill>
            <a:srgbClr val="990000"/>
          </a:solidFill>
          <a:latin typeface="FrutigerNext LT Regular" pitchFamily="34" charset="0"/>
          <a:ea typeface="宋体" pitchFamily="2" charset="-122"/>
        </a:defRPr>
      </a:lvl7pPr>
      <a:lvl8pPr marL="1829029" algn="l" rtl="0" fontAlgn="base">
        <a:spcBef>
          <a:spcPct val="0"/>
        </a:spcBef>
        <a:spcAft>
          <a:spcPct val="0"/>
        </a:spcAft>
        <a:defRPr sz="6400" b="1">
          <a:solidFill>
            <a:srgbClr val="990000"/>
          </a:solidFill>
          <a:latin typeface="FrutigerNext LT Regular" pitchFamily="34" charset="0"/>
          <a:ea typeface="宋体" pitchFamily="2" charset="-122"/>
        </a:defRPr>
      </a:lvl8pPr>
      <a:lvl9pPr marL="2438705" algn="l" rtl="0" fontAlgn="base">
        <a:spcBef>
          <a:spcPct val="0"/>
        </a:spcBef>
        <a:spcAft>
          <a:spcPct val="0"/>
        </a:spcAft>
        <a:defRPr sz="6400" b="1">
          <a:solidFill>
            <a:srgbClr val="990000"/>
          </a:solidFill>
          <a:latin typeface="FrutigerNext LT Regular" pitchFamily="34" charset="0"/>
          <a:ea typeface="宋体" pitchFamily="2" charset="-122"/>
        </a:defRPr>
      </a:lvl9pPr>
    </p:titleStyle>
    <p:bodyStyle>
      <a:lvl1pPr marL="457200" indent="-457200" algn="l" rtl="0" eaLnBrk="0" fontAlgn="base" hangingPunct="0">
        <a:lnSpc>
          <a:spcPct val="125000"/>
        </a:lnSpc>
        <a:spcBef>
          <a:spcPct val="20000"/>
        </a:spcBef>
        <a:spcAft>
          <a:spcPct val="0"/>
        </a:spcAft>
        <a:buClr>
          <a:schemeClr val="tx2"/>
        </a:buClr>
        <a:buChar char="•"/>
        <a:defRPr sz="4300" b="1">
          <a:solidFill>
            <a:srgbClr val="808080"/>
          </a:solidFill>
          <a:latin typeface="+mn-lt"/>
          <a:ea typeface="+mn-ea"/>
          <a:cs typeface="+mn-cs"/>
        </a:defRPr>
      </a:lvl1pPr>
      <a:lvl2pPr marL="990600" indent="-381000" algn="l" rtl="0" eaLnBrk="0" fontAlgn="base" hangingPunct="0">
        <a:lnSpc>
          <a:spcPct val="125000"/>
        </a:lnSpc>
        <a:spcBef>
          <a:spcPct val="20000"/>
        </a:spcBef>
        <a:spcAft>
          <a:spcPct val="0"/>
        </a:spcAft>
        <a:buFont typeface="Arial" pitchFamily="34" charset="0"/>
        <a:buChar char="›"/>
        <a:defRPr sz="3700">
          <a:solidFill>
            <a:srgbClr val="808080"/>
          </a:solidFill>
          <a:latin typeface="+mn-lt"/>
          <a:ea typeface="+mn-ea"/>
        </a:defRPr>
      </a:lvl2pPr>
      <a:lvl3pPr marL="1524000" indent="-304800" algn="l" rtl="0" eaLnBrk="0" fontAlgn="base" hangingPunct="0">
        <a:lnSpc>
          <a:spcPct val="125000"/>
        </a:lnSpc>
        <a:spcBef>
          <a:spcPct val="20000"/>
        </a:spcBef>
        <a:spcAft>
          <a:spcPct val="0"/>
        </a:spcAft>
        <a:buFont typeface="FrutigerNext LT Medium" pitchFamily="34" charset="0"/>
        <a:buChar char="»"/>
        <a:defRPr sz="3200">
          <a:solidFill>
            <a:srgbClr val="808080"/>
          </a:solidFill>
          <a:latin typeface="+mn-lt"/>
          <a:ea typeface="+mn-ea"/>
        </a:defRPr>
      </a:lvl3pPr>
      <a:lvl4pPr marL="2133600" indent="-304800" algn="l" rtl="0" eaLnBrk="0" fontAlgn="base" hangingPunct="0">
        <a:lnSpc>
          <a:spcPct val="125000"/>
        </a:lnSpc>
        <a:spcBef>
          <a:spcPct val="20000"/>
        </a:spcBef>
        <a:spcAft>
          <a:spcPct val="0"/>
        </a:spcAft>
        <a:buChar char="–"/>
        <a:defRPr sz="2700">
          <a:solidFill>
            <a:srgbClr val="808080"/>
          </a:solidFill>
          <a:latin typeface="+mn-lt"/>
          <a:ea typeface="+mn-ea"/>
        </a:defRPr>
      </a:lvl4pPr>
      <a:lvl5pPr marL="2743200" indent="-304800" algn="l" rtl="0" eaLnBrk="0" fontAlgn="base" hangingPunct="0">
        <a:lnSpc>
          <a:spcPct val="125000"/>
        </a:lnSpc>
        <a:spcBef>
          <a:spcPct val="20000"/>
        </a:spcBef>
        <a:spcAft>
          <a:spcPct val="0"/>
        </a:spcAft>
        <a:buFont typeface="Arial" pitchFamily="34" charset="0"/>
        <a:buChar char="~"/>
        <a:defRPr sz="2700">
          <a:solidFill>
            <a:srgbClr val="808080"/>
          </a:solidFill>
          <a:latin typeface="+mn-lt"/>
          <a:ea typeface="+mn-ea"/>
        </a:defRPr>
      </a:lvl5pPr>
      <a:lvl6pPr marL="3353219" indent="-304838" algn="l" rtl="0" fontAlgn="base">
        <a:lnSpc>
          <a:spcPct val="125000"/>
        </a:lnSpc>
        <a:spcBef>
          <a:spcPct val="20000"/>
        </a:spcBef>
        <a:spcAft>
          <a:spcPct val="0"/>
        </a:spcAft>
        <a:buFont typeface="Arial" pitchFamily="34" charset="0"/>
        <a:buChar char="~"/>
        <a:defRPr sz="2700">
          <a:solidFill>
            <a:srgbClr val="808080"/>
          </a:solidFill>
          <a:latin typeface="+mn-lt"/>
          <a:ea typeface="+mn-ea"/>
        </a:defRPr>
      </a:lvl6pPr>
      <a:lvl7pPr marL="3962895" indent="-304838" algn="l" rtl="0" fontAlgn="base">
        <a:lnSpc>
          <a:spcPct val="125000"/>
        </a:lnSpc>
        <a:spcBef>
          <a:spcPct val="20000"/>
        </a:spcBef>
        <a:spcAft>
          <a:spcPct val="0"/>
        </a:spcAft>
        <a:buFont typeface="Arial" pitchFamily="34" charset="0"/>
        <a:buChar char="~"/>
        <a:defRPr sz="2700">
          <a:solidFill>
            <a:srgbClr val="808080"/>
          </a:solidFill>
          <a:latin typeface="+mn-lt"/>
          <a:ea typeface="+mn-ea"/>
        </a:defRPr>
      </a:lvl7pPr>
      <a:lvl8pPr marL="4572572" indent="-304838" algn="l" rtl="0" fontAlgn="base">
        <a:lnSpc>
          <a:spcPct val="125000"/>
        </a:lnSpc>
        <a:spcBef>
          <a:spcPct val="20000"/>
        </a:spcBef>
        <a:spcAft>
          <a:spcPct val="0"/>
        </a:spcAft>
        <a:buFont typeface="Arial" pitchFamily="34" charset="0"/>
        <a:buChar char="~"/>
        <a:defRPr sz="2700">
          <a:solidFill>
            <a:srgbClr val="808080"/>
          </a:solidFill>
          <a:latin typeface="+mn-lt"/>
          <a:ea typeface="+mn-ea"/>
        </a:defRPr>
      </a:lvl8pPr>
      <a:lvl9pPr marL="5182248" indent="-304838" algn="l" rtl="0" fontAlgn="base">
        <a:lnSpc>
          <a:spcPct val="125000"/>
        </a:lnSpc>
        <a:spcBef>
          <a:spcPct val="20000"/>
        </a:spcBef>
        <a:spcAft>
          <a:spcPct val="0"/>
        </a:spcAft>
        <a:buFont typeface="Arial" pitchFamily="34" charset="0"/>
        <a:buChar char="~"/>
        <a:defRPr sz="2700">
          <a:solidFill>
            <a:srgbClr val="808080"/>
          </a:solidFill>
          <a:latin typeface="+mn-lt"/>
          <a:ea typeface="+mn-ea"/>
        </a:defRPr>
      </a:lvl9pPr>
    </p:bodyStyle>
    <p:otherStyle>
      <a:defPPr>
        <a:defRPr lang="en-US"/>
      </a:defPPr>
      <a:lvl1pPr marL="0" algn="l" defTabSz="1219352" rtl="0" eaLnBrk="1" latinLnBrk="0" hangingPunct="1">
        <a:defRPr sz="2400" kern="1200">
          <a:solidFill>
            <a:schemeClr val="tx1"/>
          </a:solidFill>
          <a:latin typeface="+mn-lt"/>
          <a:ea typeface="+mn-ea"/>
          <a:cs typeface="+mn-cs"/>
        </a:defRPr>
      </a:lvl1pPr>
      <a:lvl2pPr marL="609676" algn="l" defTabSz="1219352" rtl="0" eaLnBrk="1" latinLnBrk="0" hangingPunct="1">
        <a:defRPr sz="2400" kern="1200">
          <a:solidFill>
            <a:schemeClr val="tx1"/>
          </a:solidFill>
          <a:latin typeface="+mn-lt"/>
          <a:ea typeface="+mn-ea"/>
          <a:cs typeface="+mn-cs"/>
        </a:defRPr>
      </a:lvl2pPr>
      <a:lvl3pPr marL="1219352" algn="l" defTabSz="1219352" rtl="0" eaLnBrk="1" latinLnBrk="0" hangingPunct="1">
        <a:defRPr sz="2400" kern="1200">
          <a:solidFill>
            <a:schemeClr val="tx1"/>
          </a:solidFill>
          <a:latin typeface="+mn-lt"/>
          <a:ea typeface="+mn-ea"/>
          <a:cs typeface="+mn-cs"/>
        </a:defRPr>
      </a:lvl3pPr>
      <a:lvl4pPr marL="1829029" algn="l" defTabSz="1219352" rtl="0" eaLnBrk="1" latinLnBrk="0" hangingPunct="1">
        <a:defRPr sz="2400" kern="1200">
          <a:solidFill>
            <a:schemeClr val="tx1"/>
          </a:solidFill>
          <a:latin typeface="+mn-lt"/>
          <a:ea typeface="+mn-ea"/>
          <a:cs typeface="+mn-cs"/>
        </a:defRPr>
      </a:lvl4pPr>
      <a:lvl5pPr marL="2438705" algn="l" defTabSz="1219352" rtl="0" eaLnBrk="1" latinLnBrk="0" hangingPunct="1">
        <a:defRPr sz="2400" kern="1200">
          <a:solidFill>
            <a:schemeClr val="tx1"/>
          </a:solidFill>
          <a:latin typeface="+mn-lt"/>
          <a:ea typeface="+mn-ea"/>
          <a:cs typeface="+mn-cs"/>
        </a:defRPr>
      </a:lvl5pPr>
      <a:lvl6pPr marL="3048381" algn="l" defTabSz="1219352" rtl="0" eaLnBrk="1" latinLnBrk="0" hangingPunct="1">
        <a:defRPr sz="2400" kern="1200">
          <a:solidFill>
            <a:schemeClr val="tx1"/>
          </a:solidFill>
          <a:latin typeface="+mn-lt"/>
          <a:ea typeface="+mn-ea"/>
          <a:cs typeface="+mn-cs"/>
        </a:defRPr>
      </a:lvl6pPr>
      <a:lvl7pPr marL="3658057" algn="l" defTabSz="1219352" rtl="0" eaLnBrk="1" latinLnBrk="0" hangingPunct="1">
        <a:defRPr sz="2400" kern="1200">
          <a:solidFill>
            <a:schemeClr val="tx1"/>
          </a:solidFill>
          <a:latin typeface="+mn-lt"/>
          <a:ea typeface="+mn-ea"/>
          <a:cs typeface="+mn-cs"/>
        </a:defRPr>
      </a:lvl7pPr>
      <a:lvl8pPr marL="4267733" algn="l" defTabSz="1219352" rtl="0" eaLnBrk="1" latinLnBrk="0" hangingPunct="1">
        <a:defRPr sz="2400" kern="1200">
          <a:solidFill>
            <a:schemeClr val="tx1"/>
          </a:solidFill>
          <a:latin typeface="+mn-lt"/>
          <a:ea typeface="+mn-ea"/>
          <a:cs typeface="+mn-cs"/>
        </a:defRPr>
      </a:lvl8pPr>
      <a:lvl9pPr marL="4877410" algn="l" defTabSz="1219352"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 name="Picture 104" descr="PPT胶片内页元素-16比9-内页灰条"/>
          <p:cNvPicPr>
            <a:picLocks noChangeAspect="1" noChangeArrowheads="1"/>
          </p:cNvPicPr>
          <p:nvPr userDrawn="1"/>
        </p:nvPicPr>
        <p:blipFill>
          <a:blip r:embed="rId13" cstate="print">
            <a:extLst>
              <a:ext uri="{28A0092B-C50C-407E-A947-70E740481C1C}">
                <a14:useLocalDpi xmlns="" xmlns:a14="http://schemas.microsoft.com/office/drawing/2010/main" val="0"/>
              </a:ext>
            </a:extLst>
          </a:blip>
          <a:srcRect/>
          <a:stretch>
            <a:fillRect/>
          </a:stretch>
        </p:blipFill>
        <p:spPr bwMode="auto">
          <a:xfrm>
            <a:off x="0" y="6224588"/>
            <a:ext cx="12190413"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图片 61"/>
          <p:cNvPicPr>
            <a:picLocks noChangeAspect="1"/>
          </p:cNvPicPr>
          <p:nvPr userDrawn="1"/>
        </p:nvPicPr>
        <p:blipFill>
          <a:blip r:embed="rId14" cstate="print">
            <a:extLst>
              <a:ext uri="{28A0092B-C50C-407E-A947-70E740481C1C}">
                <a14:useLocalDpi xmlns="" xmlns:a14="http://schemas.microsoft.com/office/drawing/2010/main" val="0"/>
              </a:ext>
            </a:extLst>
          </a:blip>
          <a:stretch>
            <a:fillRect/>
          </a:stretch>
        </p:blipFill>
        <p:spPr>
          <a:xfrm>
            <a:off x="3202839" y="519390"/>
            <a:ext cx="8992336" cy="5707974"/>
          </a:xfrm>
          <a:prstGeom prst="rect">
            <a:avLst/>
          </a:prstGeom>
        </p:spPr>
      </p:pic>
      <p:sp>
        <p:nvSpPr>
          <p:cNvPr id="1470550" name="Rectangle 86"/>
          <p:cNvSpPr>
            <a:spLocks noChangeArrowheads="1"/>
          </p:cNvSpPr>
          <p:nvPr/>
        </p:nvSpPr>
        <p:spPr bwMode="auto">
          <a:xfrm>
            <a:off x="7910513" y="6396038"/>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000" b="0" dirty="0">
              <a:solidFill>
                <a:srgbClr val="000000"/>
              </a:solidFill>
              <a:ea typeface="MS PGothic" pitchFamily="34" charset="-128"/>
            </a:endParaRPr>
          </a:p>
          <a:p>
            <a:pPr defTabSz="784225" eaLnBrk="0" hangingPunct="0">
              <a:lnSpc>
                <a:spcPct val="85000"/>
              </a:lnSpc>
              <a:buClrTx/>
              <a:buFontTx/>
              <a:buNone/>
            </a:pPr>
            <a:r>
              <a:rPr lang="de-DE" sz="1000" b="0" dirty="0">
                <a:solidFill>
                  <a:srgbClr val="000000"/>
                </a:solidFill>
                <a:ea typeface="MS PGothic" pitchFamily="34" charset="-128"/>
              </a:rPr>
              <a:t>Page </a:t>
            </a:r>
            <a:fld id="{E68EC476-442B-4BB7-9603-F1440C241F3D}" type="slidenum">
              <a:rPr lang="de-DE" sz="1000" b="0">
                <a:solidFill>
                  <a:srgbClr val="000000"/>
                </a:solidFill>
                <a:ea typeface="MS PGothic" pitchFamily="34" charset="-128"/>
              </a:rPr>
              <a:pPr defTabSz="784225" eaLnBrk="0" hangingPunct="0">
                <a:lnSpc>
                  <a:spcPct val="85000"/>
                </a:lnSpc>
                <a:buClrTx/>
                <a:buFontTx/>
                <a:buNone/>
              </a:pPr>
              <a:t>‹#›</a:t>
            </a:fld>
            <a:endParaRPr lang="en-GB" sz="1000" b="0" dirty="0">
              <a:solidFill>
                <a:srgbClr val="000000"/>
              </a:solidFill>
              <a:ea typeface="MS PGothic" pitchFamily="34" charset="-128"/>
            </a:endParaRPr>
          </a:p>
        </p:txBody>
      </p:sp>
      <p:pic>
        <p:nvPicPr>
          <p:cNvPr id="1470551" name="Picture 87" descr="图片3副本"/>
          <p:cNvPicPr>
            <a:picLocks noChangeAspect="1" noChangeArrowheads="1"/>
          </p:cNvPicPr>
          <p:nvPr/>
        </p:nvPicPr>
        <p:blipFill>
          <a:blip r:embed="rId15" cstate="print"/>
          <a:srcRect/>
          <a:stretch>
            <a:fillRect/>
          </a:stretch>
        </p:blipFill>
        <p:spPr bwMode="auto">
          <a:xfrm>
            <a:off x="10182225" y="6386513"/>
            <a:ext cx="1295400" cy="307975"/>
          </a:xfrm>
          <a:prstGeom prst="rect">
            <a:avLst/>
          </a:prstGeom>
          <a:noFill/>
        </p:spPr>
      </p:pic>
      <p:sp>
        <p:nvSpPr>
          <p:cNvPr id="1470552" name="Rectangle 88"/>
          <p:cNvSpPr>
            <a:spLocks noGrp="1" noChangeArrowheads="1"/>
          </p:cNvSpPr>
          <p:nvPr>
            <p:ph type="title"/>
          </p:nvPr>
        </p:nvSpPr>
        <p:spPr bwMode="auto">
          <a:xfrm>
            <a:off x="781050" y="274638"/>
            <a:ext cx="10975975" cy="114300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0"/>
            <a:ext cx="10975975" cy="45259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8"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145"/>
          <p:cNvGrpSpPr>
            <a:grpSpLocks/>
          </p:cNvGrpSpPr>
          <p:nvPr/>
        </p:nvGrpSpPr>
        <p:grpSpPr bwMode="auto">
          <a:xfrm>
            <a:off x="12472988" y="6203950"/>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50"/>
          <p:cNvGrpSpPr>
            <a:grpSpLocks/>
          </p:cNvGrpSpPr>
          <p:nvPr/>
        </p:nvGrpSpPr>
        <p:grpSpPr bwMode="auto">
          <a:xfrm>
            <a:off x="12472988"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5"/>
          <p:cNvGrpSpPr>
            <a:grpSpLocks/>
          </p:cNvGrpSpPr>
          <p:nvPr/>
        </p:nvGrpSpPr>
        <p:grpSpPr bwMode="auto">
          <a:xfrm>
            <a:off x="12472988" y="5527675"/>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60"/>
          <p:cNvGrpSpPr>
            <a:grpSpLocks/>
          </p:cNvGrpSpPr>
          <p:nvPr/>
        </p:nvGrpSpPr>
        <p:grpSpPr bwMode="auto">
          <a:xfrm>
            <a:off x="12472988"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5"/>
          <p:cNvGrpSpPr>
            <a:grpSpLocks/>
          </p:cNvGrpSpPr>
          <p:nvPr/>
        </p:nvGrpSpPr>
        <p:grpSpPr bwMode="auto">
          <a:xfrm>
            <a:off x="12472988"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70"/>
          <p:cNvGrpSpPr>
            <a:grpSpLocks/>
          </p:cNvGrpSpPr>
          <p:nvPr/>
        </p:nvGrpSpPr>
        <p:grpSpPr bwMode="auto">
          <a:xfrm>
            <a:off x="12472988"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5"/>
          <p:cNvGrpSpPr>
            <a:grpSpLocks/>
          </p:cNvGrpSpPr>
          <p:nvPr/>
        </p:nvGrpSpPr>
        <p:grpSpPr bwMode="auto">
          <a:xfrm>
            <a:off x="12472988" y="4600575"/>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80"/>
          <p:cNvGrpSpPr>
            <a:grpSpLocks/>
          </p:cNvGrpSpPr>
          <p:nvPr/>
        </p:nvGrpSpPr>
        <p:grpSpPr bwMode="auto">
          <a:xfrm>
            <a:off x="12472988"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
        <p:nvSpPr>
          <p:cNvPr id="58" name="Rectangle 21"/>
          <p:cNvSpPr>
            <a:spLocks noChangeArrowheads="1"/>
          </p:cNvSpPr>
          <p:nvPr userDrawn="1"/>
        </p:nvSpPr>
        <p:spPr bwMode="auto">
          <a:xfrm>
            <a:off x="888365" y="6422423"/>
            <a:ext cx="1891369" cy="2154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80082" tIns="0" rIns="80082" bIns="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801688" eaLnBrk="0" hangingPunct="0">
              <a:buClrTx/>
              <a:buFontTx/>
              <a:buNone/>
            </a:pPr>
            <a:r>
              <a:rPr lang="en-US" altLang="zh-CN" sz="1400" b="0" dirty="0">
                <a:solidFill>
                  <a:srgbClr val="000000">
                    <a:lumMod val="75000"/>
                    <a:lumOff val="25000"/>
                  </a:srgbClr>
                </a:solidFill>
                <a:latin typeface="FrutigerNext LT Bold" pitchFamily="1" charset="0"/>
                <a:ea typeface="ＭＳ Ｐゴシック" pitchFamily="34" charset="-128"/>
              </a:rPr>
              <a:t>Huawei Confidential </a:t>
            </a: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5303" y="2432332"/>
            <a:ext cx="7953153" cy="1469311"/>
          </a:xfrm>
        </p:spPr>
        <p:txBody>
          <a:bodyPr/>
          <a:lstStyle/>
          <a:p>
            <a:pPr algn="ctr"/>
            <a:r>
              <a:rPr lang="en-US" altLang="zh-CN" sz="3200" dirty="0" smtClean="0">
                <a:solidFill>
                  <a:srgbClr val="FFFF00"/>
                </a:solidFill>
                <a:latin typeface="+mn-lt"/>
              </a:rPr>
              <a:t>Key research activities for the 5G architecture</a:t>
            </a:r>
            <a:endParaRPr lang="en-US" altLang="zh-CN" sz="3200" dirty="0">
              <a:solidFill>
                <a:srgbClr val="FFFF00"/>
              </a:solidFill>
              <a:latin typeface="+mn-lt"/>
            </a:endParaRPr>
          </a:p>
        </p:txBody>
      </p:sp>
      <p:sp>
        <p:nvSpPr>
          <p:cNvPr id="7" name="标题 1"/>
          <p:cNvSpPr txBox="1">
            <a:spLocks/>
          </p:cNvSpPr>
          <p:nvPr/>
        </p:nvSpPr>
        <p:spPr bwMode="auto">
          <a:xfrm>
            <a:off x="871539" y="4812632"/>
            <a:ext cx="3122946" cy="1027781"/>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400" b="1" i="0" u="none" strike="noStrike" kern="0" cap="none" spc="0" normalizeH="0" baseline="0" noProof="0" dirty="0">
              <a:ln>
                <a:noFill/>
              </a:ln>
              <a:solidFill>
                <a:schemeClr val="bg1">
                  <a:lumMod val="50000"/>
                </a:schemeClr>
              </a:solidFill>
              <a:effectLst>
                <a:outerShdw blurRad="50800" dist="38100" dir="2700000" algn="tl" rotWithShape="0">
                  <a:prstClr val="black">
                    <a:alpha val="40000"/>
                  </a:prstClr>
                </a:outerShdw>
              </a:effectLst>
              <a:uLnTx/>
              <a:uFillTx/>
              <a:latin typeface="+mn-lt"/>
              <a:ea typeface="+mj-ea"/>
              <a:cs typeface="+mj-cs"/>
            </a:endParaRPr>
          </a:p>
        </p:txBody>
      </p:sp>
      <p:sp>
        <p:nvSpPr>
          <p:cNvPr id="5" name="副标题 5"/>
          <p:cNvSpPr>
            <a:spLocks noGrp="1"/>
          </p:cNvSpPr>
          <p:nvPr>
            <p:ph type="subTitle" idx="4294967295"/>
          </p:nvPr>
        </p:nvSpPr>
        <p:spPr>
          <a:xfrm>
            <a:off x="479203" y="5487950"/>
            <a:ext cx="4367893" cy="461665"/>
          </a:xfrm>
          <a:prstGeom prst="rect">
            <a:avLst/>
          </a:prstGeom>
        </p:spPr>
        <p:txBody>
          <a:bodyPr/>
          <a:lstStyle/>
          <a:p>
            <a:pPr>
              <a:buNone/>
            </a:pPr>
            <a:r>
              <a:rPr lang="de-DE" altLang="zh-CN" dirty="0" smtClean="0"/>
              <a:t>Dr. Alexandros Kaloxylos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Question 1: What are the architecture design principles and building blocks you are working on for 5G era?</a:t>
            </a:r>
            <a:endParaRPr lang="en-US" sz="2400" dirty="0"/>
          </a:p>
        </p:txBody>
      </p:sp>
      <p:sp>
        <p:nvSpPr>
          <p:cNvPr id="3" name="Content Placeholder 2"/>
          <p:cNvSpPr>
            <a:spLocks noGrp="1"/>
          </p:cNvSpPr>
          <p:nvPr>
            <p:ph idx="1"/>
          </p:nvPr>
        </p:nvSpPr>
        <p:spPr>
          <a:xfrm>
            <a:off x="770417" y="1020824"/>
            <a:ext cx="10975975" cy="5513700"/>
          </a:xfrm>
        </p:spPr>
        <p:txBody>
          <a:bodyPr/>
          <a:lstStyle/>
          <a:p>
            <a:pPr>
              <a:buClr>
                <a:schemeClr val="tx1"/>
              </a:buClr>
              <a:buFont typeface="Wingdings" pitchFamily="2" charset="2"/>
              <a:buChar char="Ø"/>
            </a:pPr>
            <a:r>
              <a:rPr lang="en-US" sz="1600" dirty="0" smtClean="0"/>
              <a:t>E2E Slicing</a:t>
            </a:r>
          </a:p>
          <a:p>
            <a:pPr lvl="1">
              <a:buClr>
                <a:schemeClr val="tx1"/>
              </a:buClr>
              <a:buFont typeface="Wingdings" pitchFamily="2" charset="2"/>
              <a:buChar char="Ø"/>
            </a:pPr>
            <a:r>
              <a:rPr lang="en-US" sz="1400" dirty="0" smtClean="0"/>
              <a:t>Different slice support per network domain, </a:t>
            </a:r>
          </a:p>
          <a:p>
            <a:pPr lvl="1">
              <a:buClr>
                <a:schemeClr val="tx1"/>
              </a:buClr>
              <a:buFont typeface="Wingdings" pitchFamily="2" charset="2"/>
              <a:buChar char="Ø"/>
            </a:pPr>
            <a:r>
              <a:rPr lang="en-US" sz="1400" dirty="0" smtClean="0"/>
              <a:t>Slice isolation, </a:t>
            </a:r>
          </a:p>
          <a:p>
            <a:pPr lvl="1">
              <a:buClr>
                <a:schemeClr val="tx1"/>
              </a:buClr>
              <a:buFont typeface="Wingdings" pitchFamily="2" charset="2"/>
              <a:buChar char="Ø"/>
            </a:pPr>
            <a:r>
              <a:rPr lang="en-US" sz="1400" dirty="0" smtClean="0"/>
              <a:t>Multiplexing resources, </a:t>
            </a:r>
          </a:p>
          <a:p>
            <a:pPr lvl="1">
              <a:buClr>
                <a:schemeClr val="tx1"/>
              </a:buClr>
              <a:buFont typeface="Wingdings" pitchFamily="2" charset="2"/>
              <a:buChar char="Ø"/>
            </a:pPr>
            <a:r>
              <a:rPr lang="en-US" sz="1400" dirty="0" smtClean="0"/>
              <a:t>Multi-slice connectivity, </a:t>
            </a:r>
          </a:p>
          <a:p>
            <a:pPr lvl="1">
              <a:buClr>
                <a:schemeClr val="tx1"/>
              </a:buClr>
              <a:buFont typeface="Wingdings" pitchFamily="2" charset="2"/>
              <a:buChar char="Ø"/>
            </a:pPr>
            <a:r>
              <a:rPr lang="en-US" sz="1400" dirty="0" smtClean="0"/>
              <a:t>Sharing common functions among slices, </a:t>
            </a:r>
          </a:p>
          <a:p>
            <a:pPr lvl="1">
              <a:buClr>
                <a:schemeClr val="tx1"/>
              </a:buClr>
              <a:buFont typeface="Wingdings" pitchFamily="2" charset="2"/>
              <a:buChar char="Ø"/>
            </a:pPr>
            <a:r>
              <a:rPr lang="en-US" sz="1400" dirty="0" smtClean="0"/>
              <a:t>Inter-slice management, </a:t>
            </a:r>
          </a:p>
          <a:p>
            <a:pPr lvl="1">
              <a:buClr>
                <a:schemeClr val="tx1"/>
              </a:buClr>
              <a:buFont typeface="Wingdings" pitchFamily="2" charset="2"/>
              <a:buChar char="Ø"/>
            </a:pPr>
            <a:r>
              <a:rPr lang="en-US" sz="1400" dirty="0" smtClean="0"/>
              <a:t>Dynamic slice configuration and adaptation</a:t>
            </a:r>
          </a:p>
          <a:p>
            <a:pPr>
              <a:buClr>
                <a:schemeClr val="tx1"/>
              </a:buClr>
              <a:buFont typeface="Wingdings" pitchFamily="2" charset="2"/>
              <a:buChar char="Ø"/>
            </a:pPr>
            <a:r>
              <a:rPr lang="en-US" sz="1600" dirty="0" smtClean="0"/>
              <a:t>PHY layer aspects</a:t>
            </a:r>
          </a:p>
          <a:p>
            <a:pPr lvl="1">
              <a:buClr>
                <a:schemeClr val="tx1"/>
              </a:buClr>
              <a:buFont typeface="Wingdings" pitchFamily="2" charset="2"/>
              <a:buChar char="Ø"/>
            </a:pPr>
            <a:r>
              <a:rPr lang="en-US" sz="1400" dirty="0" smtClean="0"/>
              <a:t>Harmonized air interface (e.g., waveforms), </a:t>
            </a:r>
          </a:p>
          <a:p>
            <a:pPr lvl="1">
              <a:buClr>
                <a:schemeClr val="tx1"/>
              </a:buClr>
              <a:buFont typeface="Wingdings" pitchFamily="2" charset="2"/>
              <a:buChar char="Ø"/>
            </a:pPr>
            <a:r>
              <a:rPr lang="en-US" sz="1400" dirty="0" smtClean="0"/>
              <a:t>Numerology and frame design (e.g., short TTIs). </a:t>
            </a:r>
          </a:p>
          <a:p>
            <a:pPr lvl="1">
              <a:buClr>
                <a:schemeClr val="tx1"/>
              </a:buClr>
              <a:buFont typeface="Wingdings" pitchFamily="2" charset="2"/>
              <a:buChar char="Ø"/>
            </a:pPr>
            <a:r>
              <a:rPr lang="en-US" sz="1400" dirty="0" smtClean="0"/>
              <a:t>Channel coding (e.g., LDPC, Turbo, Polar)</a:t>
            </a:r>
          </a:p>
          <a:p>
            <a:pPr lvl="1">
              <a:buClr>
                <a:schemeClr val="tx1"/>
              </a:buClr>
              <a:buFont typeface="Wingdings" pitchFamily="2" charset="2"/>
              <a:buChar char="Ø"/>
            </a:pPr>
            <a:r>
              <a:rPr lang="en-US" sz="1400" dirty="0" smtClean="0"/>
              <a:t>Modulation,</a:t>
            </a:r>
          </a:p>
          <a:p>
            <a:pPr lvl="1">
              <a:buClr>
                <a:schemeClr val="tx1"/>
              </a:buClr>
              <a:buFont typeface="Wingdings" pitchFamily="2" charset="2"/>
              <a:buChar char="Ø"/>
            </a:pPr>
            <a:r>
              <a:rPr lang="en-US" sz="1400" dirty="0" smtClean="0"/>
              <a:t>Link PHY ability for (re) configuration with the slice support in RAN</a:t>
            </a:r>
          </a:p>
          <a:p>
            <a:pPr>
              <a:buClr>
                <a:schemeClr val="tx1"/>
              </a:buClr>
              <a:buFont typeface="Wingdings" pitchFamily="2" charset="2"/>
              <a:buChar char="Ø"/>
            </a:pPr>
            <a:r>
              <a:rPr lang="en-US" sz="1600" dirty="0" smtClean="0"/>
              <a:t>RAN aspects</a:t>
            </a:r>
          </a:p>
          <a:p>
            <a:pPr lvl="1">
              <a:buClr>
                <a:schemeClr val="tx1"/>
              </a:buClr>
              <a:buFont typeface="Wingdings" pitchFamily="2" charset="2"/>
              <a:buChar char="Ø"/>
            </a:pPr>
            <a:r>
              <a:rPr lang="en-US" sz="1400" dirty="0" smtClean="0"/>
              <a:t>Investigation of new functions/protocols that may be needed for 5G use cases (e.g., V2X, smart metering, smart-grid, </a:t>
            </a:r>
            <a:r>
              <a:rPr lang="en-US" sz="1400" dirty="0" err="1" smtClean="0"/>
              <a:t>xMBB</a:t>
            </a:r>
            <a:r>
              <a:rPr lang="en-US" sz="1400" dirty="0" smtClean="0"/>
              <a:t>).</a:t>
            </a:r>
          </a:p>
          <a:p>
            <a:pPr lvl="1">
              <a:buClr>
                <a:schemeClr val="tx1"/>
              </a:buClr>
              <a:buFont typeface="Wingdings" pitchFamily="2" charset="2"/>
              <a:buChar char="Ø"/>
            </a:pPr>
            <a:r>
              <a:rPr lang="en-US" sz="1400" dirty="0" smtClean="0"/>
              <a:t>Special focus on V2X mechanisms  </a:t>
            </a:r>
          </a:p>
          <a:p>
            <a:pPr lvl="1">
              <a:buClr>
                <a:schemeClr val="tx1"/>
              </a:buClr>
              <a:buFont typeface="Wingdings" pitchFamily="2" charset="2"/>
              <a:buChar char="Ø"/>
            </a:pPr>
            <a:r>
              <a:rPr lang="en-US" sz="1400" dirty="0" smtClean="0"/>
              <a:t>Re-visit RRM functionalities and functional splits (centralized </a:t>
            </a:r>
            <a:r>
              <a:rPr lang="en-US" sz="1400" dirty="0" err="1" smtClean="0"/>
              <a:t>vs</a:t>
            </a:r>
            <a:r>
              <a:rPr lang="en-US" sz="1400" dirty="0" smtClean="0"/>
              <a:t> distribute), </a:t>
            </a:r>
          </a:p>
          <a:p>
            <a:pPr lvl="1">
              <a:buClr>
                <a:schemeClr val="tx1"/>
              </a:buClr>
              <a:buFont typeface="Wingdings" pitchFamily="2" charset="2"/>
              <a:buChar char="Ø"/>
            </a:pPr>
            <a:r>
              <a:rPr lang="en-US" sz="1400" dirty="0" smtClean="0"/>
              <a:t>Support of mm-wave standalone and non-standalone operation</a:t>
            </a:r>
          </a:p>
          <a:p>
            <a:pPr lvl="1">
              <a:buClr>
                <a:schemeClr val="tx1"/>
              </a:buClr>
              <a:buFont typeface="Wingdings" pitchFamily="2" charset="2"/>
              <a:buChar char="Ø"/>
            </a:pPr>
            <a:r>
              <a:rPr lang="en-US" sz="1400" dirty="0" smtClean="0"/>
              <a:t>Provide fast service prioritization schemes</a:t>
            </a:r>
          </a:p>
        </p:txBody>
      </p:sp>
      <p:pic>
        <p:nvPicPr>
          <p:cNvPr id="1026" name="Picture 2" descr="C:\Users\a00283678\Desktop\MEETIS-II-retouche.png"/>
          <p:cNvPicPr>
            <a:picLocks noChangeAspect="1" noChangeArrowheads="1"/>
          </p:cNvPicPr>
          <p:nvPr/>
        </p:nvPicPr>
        <p:blipFill>
          <a:blip r:embed="rId2" cstate="print"/>
          <a:srcRect/>
          <a:stretch>
            <a:fillRect/>
          </a:stretch>
        </p:blipFill>
        <p:spPr bwMode="auto">
          <a:xfrm>
            <a:off x="10417414" y="2202797"/>
            <a:ext cx="1127172" cy="953761"/>
          </a:xfrm>
          <a:prstGeom prst="rect">
            <a:avLst/>
          </a:prstGeom>
          <a:noFill/>
        </p:spPr>
      </p:pic>
      <p:pic>
        <p:nvPicPr>
          <p:cNvPr id="1027" name="Picture 2" descr="FINAL.jpg"/>
          <p:cNvPicPr>
            <a:picLocks noChangeAspect="1" noChangeArrowheads="1"/>
          </p:cNvPicPr>
          <p:nvPr/>
        </p:nvPicPr>
        <p:blipFill>
          <a:blip r:embed="rId3" cstate="print"/>
          <a:srcRect/>
          <a:stretch>
            <a:fillRect/>
          </a:stretch>
        </p:blipFill>
        <p:spPr bwMode="auto">
          <a:xfrm>
            <a:off x="9862032" y="3432132"/>
            <a:ext cx="2278503" cy="789140"/>
          </a:xfrm>
          <a:prstGeom prst="rect">
            <a:avLst/>
          </a:prstGeom>
          <a:noFill/>
          <a:ln w="9525">
            <a:noFill/>
            <a:miter lim="800000"/>
            <a:headEnd/>
            <a:tailEnd/>
          </a:ln>
        </p:spPr>
      </p:pic>
      <p:pic>
        <p:nvPicPr>
          <p:cNvPr id="1028" name="Picture 4" descr="C:\Users\a00283678\Desktop\mmMAGIC.png"/>
          <p:cNvPicPr>
            <a:picLocks noChangeAspect="1" noChangeArrowheads="1"/>
          </p:cNvPicPr>
          <p:nvPr/>
        </p:nvPicPr>
        <p:blipFill>
          <a:blip r:embed="rId4" cstate="print"/>
          <a:srcRect/>
          <a:stretch>
            <a:fillRect/>
          </a:stretch>
        </p:blipFill>
        <p:spPr bwMode="auto">
          <a:xfrm>
            <a:off x="9849506" y="4308952"/>
            <a:ext cx="2317314" cy="375923"/>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Question 1: What are the architecture design principles and building blocks you are working on for 5G era?</a:t>
            </a:r>
            <a:endParaRPr lang="en-US" sz="2800" dirty="0"/>
          </a:p>
        </p:txBody>
      </p:sp>
      <p:sp>
        <p:nvSpPr>
          <p:cNvPr id="3" name="Content Placeholder 2"/>
          <p:cNvSpPr>
            <a:spLocks noGrp="1"/>
          </p:cNvSpPr>
          <p:nvPr>
            <p:ph idx="1"/>
          </p:nvPr>
        </p:nvSpPr>
        <p:spPr>
          <a:xfrm>
            <a:off x="770417" y="1128400"/>
            <a:ext cx="10975975" cy="5513700"/>
          </a:xfrm>
        </p:spPr>
        <p:txBody>
          <a:bodyPr/>
          <a:lstStyle/>
          <a:p>
            <a:pPr>
              <a:buClr>
                <a:schemeClr val="tx1"/>
              </a:buClr>
              <a:buFont typeface="Wingdings" pitchFamily="2" charset="2"/>
              <a:buChar char="Ø"/>
            </a:pPr>
            <a:r>
              <a:rPr lang="en-US" sz="1800" dirty="0" smtClean="0"/>
              <a:t>Transport Network</a:t>
            </a:r>
          </a:p>
          <a:p>
            <a:pPr lvl="1">
              <a:buClr>
                <a:schemeClr val="tx1"/>
              </a:buClr>
              <a:buFont typeface="Wingdings" pitchFamily="2" charset="2"/>
              <a:buChar char="Ø"/>
            </a:pPr>
            <a:r>
              <a:rPr lang="en-US" sz="1600" dirty="0" smtClean="0"/>
              <a:t>Control plane / User plane split,</a:t>
            </a:r>
          </a:p>
          <a:p>
            <a:pPr lvl="1">
              <a:buClr>
                <a:schemeClr val="tx1"/>
              </a:buClr>
              <a:buFont typeface="Wingdings" pitchFamily="2" charset="2"/>
              <a:buChar char="Ø"/>
            </a:pPr>
            <a:r>
              <a:rPr lang="en-US" sz="1600" dirty="0" smtClean="0"/>
              <a:t>Support of SDN principles </a:t>
            </a:r>
          </a:p>
          <a:p>
            <a:pPr lvl="1">
              <a:buClr>
                <a:schemeClr val="tx1"/>
              </a:buClr>
              <a:buFont typeface="Wingdings" pitchFamily="2" charset="2"/>
              <a:buChar char="Ø"/>
            </a:pPr>
            <a:r>
              <a:rPr lang="en-US" sz="1600" dirty="0" smtClean="0"/>
              <a:t>Edge clouds </a:t>
            </a:r>
          </a:p>
          <a:p>
            <a:pPr>
              <a:buClr>
                <a:schemeClr val="tx1"/>
              </a:buClr>
              <a:buFont typeface="Wingdings" pitchFamily="2" charset="2"/>
              <a:buChar char="Ø"/>
            </a:pPr>
            <a:r>
              <a:rPr lang="en-US" sz="1800" dirty="0" smtClean="0"/>
              <a:t>Core Network aspects</a:t>
            </a:r>
          </a:p>
          <a:p>
            <a:pPr lvl="1">
              <a:buClr>
                <a:schemeClr val="tx1"/>
              </a:buClr>
              <a:buFont typeface="Wingdings" pitchFamily="2" charset="2"/>
              <a:buChar char="Ø"/>
            </a:pPr>
            <a:r>
              <a:rPr lang="en-US" sz="1600" dirty="0" smtClean="0"/>
              <a:t>Architecture modularization &amp; core network function re-definition</a:t>
            </a:r>
          </a:p>
          <a:p>
            <a:pPr lvl="1">
              <a:buClr>
                <a:schemeClr val="tx1"/>
              </a:buClr>
              <a:buFont typeface="Wingdings" pitchFamily="2" charset="2"/>
              <a:buChar char="Ø"/>
            </a:pPr>
            <a:r>
              <a:rPr lang="en-US" sz="1600" dirty="0" smtClean="0"/>
              <a:t>Re-definition of CN functions like [mobility, session management, traffic steering, policy enforcement,…]</a:t>
            </a:r>
          </a:p>
          <a:p>
            <a:pPr lvl="1">
              <a:buClr>
                <a:schemeClr val="tx1"/>
              </a:buClr>
              <a:buFont typeface="Wingdings" pitchFamily="2" charset="2"/>
              <a:buChar char="Ø"/>
            </a:pPr>
            <a:r>
              <a:rPr lang="en-US" sz="1600" dirty="0" smtClean="0"/>
              <a:t>Design of novel NAS for integrating different access networks</a:t>
            </a:r>
          </a:p>
          <a:p>
            <a:pPr lvl="1">
              <a:buClr>
                <a:schemeClr val="tx1"/>
              </a:buClr>
              <a:buFont typeface="Wingdings" pitchFamily="2" charset="2"/>
              <a:buChar char="Ø"/>
            </a:pPr>
            <a:r>
              <a:rPr lang="en-US" sz="1600" dirty="0" smtClean="0"/>
              <a:t>Develop new interface model</a:t>
            </a:r>
          </a:p>
          <a:p>
            <a:pPr lvl="1">
              <a:buClr>
                <a:schemeClr val="tx1"/>
              </a:buClr>
              <a:buFont typeface="Wingdings" pitchFamily="2" charset="2"/>
              <a:buChar char="Ø"/>
            </a:pPr>
            <a:r>
              <a:rPr lang="en-US" sz="1600" dirty="0" smtClean="0"/>
              <a:t>Full exploitation of SDN and NFV principle</a:t>
            </a:r>
          </a:p>
          <a:p>
            <a:pPr>
              <a:buClr>
                <a:schemeClr val="tx1"/>
              </a:buClr>
              <a:buFont typeface="Wingdings" pitchFamily="2" charset="2"/>
              <a:buChar char="Ø"/>
            </a:pPr>
            <a:r>
              <a:rPr lang="en-US" sz="1800" dirty="0" smtClean="0"/>
              <a:t>Inter-domain aspects </a:t>
            </a:r>
          </a:p>
          <a:p>
            <a:pPr lvl="1">
              <a:buClr>
                <a:schemeClr val="tx1"/>
              </a:buClr>
            </a:pPr>
            <a:r>
              <a:rPr lang="en-US" sz="1600" dirty="0" smtClean="0"/>
              <a:t>Core Network – Radio access network functional split</a:t>
            </a:r>
          </a:p>
          <a:p>
            <a:pPr lvl="1">
              <a:buClr>
                <a:schemeClr val="tx1"/>
              </a:buClr>
            </a:pPr>
            <a:r>
              <a:rPr lang="en-US" sz="1600" dirty="0" smtClean="0"/>
              <a:t>Definition of </a:t>
            </a:r>
            <a:r>
              <a:rPr lang="en-US" sz="1600" smtClean="0"/>
              <a:t>the NG-2 &amp; NG-3 interfaces</a:t>
            </a:r>
            <a:endParaRPr lang="en-US" sz="1600" dirty="0" smtClean="0"/>
          </a:p>
          <a:p>
            <a:pPr lvl="1">
              <a:buClr>
                <a:schemeClr val="tx1"/>
              </a:buClr>
            </a:pPr>
            <a:r>
              <a:rPr lang="en-US" sz="1600" dirty="0" smtClean="0"/>
              <a:t>Context awareness</a:t>
            </a:r>
          </a:p>
          <a:p>
            <a:pPr lvl="1">
              <a:buClr>
                <a:schemeClr val="tx1"/>
              </a:buClr>
            </a:pPr>
            <a:r>
              <a:rPr lang="en-US" sz="1600" dirty="0" smtClean="0"/>
              <a:t>Cross-domain orchestration of services over multiple administrations or over multi-domain single administrations</a:t>
            </a:r>
          </a:p>
          <a:p>
            <a:pPr lvl="1">
              <a:buClr>
                <a:schemeClr val="tx1"/>
              </a:buClr>
              <a:buNone/>
            </a:pPr>
            <a:endParaRPr lang="en-US" sz="1200" dirty="0"/>
          </a:p>
        </p:txBody>
      </p:sp>
      <p:pic>
        <p:nvPicPr>
          <p:cNvPr id="2050" name="Picture 2" descr="image002"/>
          <p:cNvPicPr>
            <a:picLocks noChangeAspect="1" noChangeArrowheads="1"/>
          </p:cNvPicPr>
          <p:nvPr/>
        </p:nvPicPr>
        <p:blipFill>
          <a:blip r:embed="rId2" cstate="print"/>
          <a:srcRect/>
          <a:stretch>
            <a:fillRect/>
          </a:stretch>
        </p:blipFill>
        <p:spPr bwMode="auto">
          <a:xfrm>
            <a:off x="10120110" y="3346290"/>
            <a:ext cx="1834325" cy="687827"/>
          </a:xfrm>
          <a:prstGeom prst="rect">
            <a:avLst/>
          </a:prstGeom>
          <a:noFill/>
          <a:ln w="9525">
            <a:noFill/>
            <a:miter lim="800000"/>
            <a:headEnd/>
            <a:tailEnd/>
          </a:ln>
        </p:spPr>
      </p:pic>
      <p:pic>
        <p:nvPicPr>
          <p:cNvPr id="2051" name="Picture 3" descr="C:\Users\a00283678\Desktop\5G-XHaul-Logo.jpg"/>
          <p:cNvPicPr>
            <a:picLocks noChangeAspect="1" noChangeArrowheads="1"/>
          </p:cNvPicPr>
          <p:nvPr/>
        </p:nvPicPr>
        <p:blipFill>
          <a:blip r:embed="rId3" cstate="print"/>
          <a:srcRect/>
          <a:stretch>
            <a:fillRect/>
          </a:stretch>
        </p:blipFill>
        <p:spPr bwMode="auto">
          <a:xfrm>
            <a:off x="10200238" y="1388866"/>
            <a:ext cx="1673516" cy="624015"/>
          </a:xfrm>
          <a:prstGeom prst="rect">
            <a:avLst/>
          </a:prstGeom>
          <a:noFill/>
        </p:spPr>
      </p:pic>
      <p:pic>
        <p:nvPicPr>
          <p:cNvPr id="6" name="Picture 5" descr="logo2-blue-orange.png"/>
          <p:cNvPicPr>
            <a:picLocks noChangeAspect="1"/>
          </p:cNvPicPr>
          <p:nvPr/>
        </p:nvPicPr>
        <p:blipFill>
          <a:blip r:embed="rId4" cstate="print"/>
          <a:stretch>
            <a:fillRect/>
          </a:stretch>
        </p:blipFill>
        <p:spPr>
          <a:xfrm>
            <a:off x="10102995" y="4666130"/>
            <a:ext cx="1797651" cy="55133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2: What are the implementation aspects for the above principles and building blocks?</a:t>
            </a:r>
            <a:endParaRPr lang="en-US" dirty="0"/>
          </a:p>
        </p:txBody>
      </p:sp>
      <p:sp>
        <p:nvSpPr>
          <p:cNvPr id="3" name="Content Placeholder 2"/>
          <p:cNvSpPr>
            <a:spLocks noGrp="1"/>
          </p:cNvSpPr>
          <p:nvPr>
            <p:ph idx="1"/>
          </p:nvPr>
        </p:nvSpPr>
        <p:spPr>
          <a:xfrm>
            <a:off x="781050" y="1583722"/>
            <a:ext cx="11106150" cy="4838276"/>
          </a:xfrm>
        </p:spPr>
        <p:txBody>
          <a:bodyPr/>
          <a:lstStyle/>
          <a:p>
            <a:pPr>
              <a:buClrTx/>
              <a:buFont typeface="Wingdings" pitchFamily="2" charset="2"/>
              <a:buChar char="Ø"/>
            </a:pPr>
            <a:r>
              <a:rPr lang="en-US" sz="2000" b="0" dirty="0" smtClean="0"/>
              <a:t>Identify real paradigm shifts and modifications to 3GPP standards vs. implementation issues</a:t>
            </a:r>
          </a:p>
          <a:p>
            <a:pPr>
              <a:buClrTx/>
              <a:buFont typeface="Wingdings" pitchFamily="2" charset="2"/>
              <a:buChar char="Ø"/>
            </a:pPr>
            <a:r>
              <a:rPr lang="en-US" sz="2000" b="0" dirty="0" smtClean="0"/>
              <a:t>Implications from the inter-working of LTE with NR</a:t>
            </a:r>
          </a:p>
          <a:p>
            <a:pPr>
              <a:buClrTx/>
              <a:buFont typeface="Wingdings" pitchFamily="2" charset="2"/>
              <a:buChar char="Ø"/>
            </a:pPr>
            <a:r>
              <a:rPr lang="en-US" sz="2000" b="0" dirty="0" smtClean="0"/>
              <a:t>Slicing support in CN vs. slice awareness in RAN </a:t>
            </a:r>
          </a:p>
          <a:p>
            <a:pPr>
              <a:buClrTx/>
              <a:buFont typeface="Wingdings" pitchFamily="2" charset="2"/>
              <a:buChar char="Ø"/>
            </a:pPr>
            <a:r>
              <a:rPr lang="en-US" sz="2000" b="0" dirty="0" smtClean="0"/>
              <a:t>Estimate the number of protocol instances that have to be supported</a:t>
            </a:r>
          </a:p>
          <a:p>
            <a:pPr>
              <a:buClrTx/>
              <a:buFont typeface="Wingdings" pitchFamily="2" charset="2"/>
              <a:buChar char="Ø"/>
            </a:pPr>
            <a:r>
              <a:rPr lang="en-US" sz="2000" b="0" dirty="0" smtClean="0"/>
              <a:t>Efficient support of slice isolation</a:t>
            </a:r>
          </a:p>
          <a:p>
            <a:pPr>
              <a:buClrTx/>
              <a:buFont typeface="Wingdings" pitchFamily="2" charset="2"/>
              <a:buChar char="Ø"/>
            </a:pPr>
            <a:r>
              <a:rPr lang="en-US" sz="2000" b="0" dirty="0" smtClean="0"/>
              <a:t>Define and implement a future proof scheme to support modularization (CN side)</a:t>
            </a:r>
          </a:p>
          <a:p>
            <a:pPr>
              <a:buClrTx/>
              <a:buFont typeface="Wingdings" pitchFamily="2" charset="2"/>
              <a:buChar char="Ø"/>
            </a:pPr>
            <a:r>
              <a:rPr lang="en-US" sz="2000" b="0" dirty="0" smtClean="0"/>
              <a:t>Enable a native cloud infrastructure support</a:t>
            </a:r>
          </a:p>
          <a:p>
            <a:pPr>
              <a:buClrTx/>
              <a:buFont typeface="Wingdings" pitchFamily="2" charset="2"/>
              <a:buChar char="Ø"/>
            </a:pPr>
            <a:r>
              <a:rPr lang="en-US" sz="2000" b="0" dirty="0" smtClean="0"/>
              <a:t>Enhance network management and SON schemes for multi-slice management</a:t>
            </a:r>
          </a:p>
          <a:p>
            <a:pPr>
              <a:buNone/>
            </a:pPr>
            <a:endParaRPr lang="en-US" sz="2000" b="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standardization roadmap?</a:t>
            </a:r>
            <a:endParaRPr lang="en-US" dirty="0"/>
          </a:p>
        </p:txBody>
      </p:sp>
      <p:sp>
        <p:nvSpPr>
          <p:cNvPr id="3" name="Content Placeholder 2"/>
          <p:cNvSpPr>
            <a:spLocks noGrp="1"/>
          </p:cNvSpPr>
          <p:nvPr>
            <p:ph idx="1"/>
          </p:nvPr>
        </p:nvSpPr>
        <p:spPr/>
        <p:txBody>
          <a:bodyPr/>
          <a:lstStyle/>
          <a:p>
            <a:pPr>
              <a:buClrTx/>
              <a:buFont typeface="Wingdings" pitchFamily="2" charset="2"/>
              <a:buChar char="Ø"/>
            </a:pPr>
            <a:r>
              <a:rPr lang="en-US" sz="2000" b="0" dirty="0" smtClean="0"/>
              <a:t>Our efforts are fully aligned with 3GPP activities</a:t>
            </a:r>
          </a:p>
          <a:p>
            <a:pPr>
              <a:buClrTx/>
              <a:buFont typeface="Wingdings" pitchFamily="2" charset="2"/>
              <a:buChar char="Ø"/>
            </a:pPr>
            <a:r>
              <a:rPr lang="en-US" sz="2000" b="0" dirty="0" smtClean="0"/>
              <a:t>3GPP standardization is working really hard. </a:t>
            </a:r>
            <a:r>
              <a:rPr lang="en-US" sz="2000" b="0" dirty="0" smtClean="0"/>
              <a:t>It </a:t>
            </a:r>
            <a:r>
              <a:rPr lang="en-US" sz="2000" b="0" dirty="0" smtClean="0"/>
              <a:t>remains to be seen which of the topics will be fully covered for the first phase and what will remain for the </a:t>
            </a:r>
            <a:r>
              <a:rPr lang="en-US" sz="2000" b="0" dirty="0" smtClean="0"/>
              <a:t>second one</a:t>
            </a:r>
            <a:endParaRPr lang="en-US" sz="2000" b="0" dirty="0" smtClean="0"/>
          </a:p>
          <a:p>
            <a:pPr>
              <a:buClrTx/>
              <a:buFont typeface="Wingdings" pitchFamily="2" charset="2"/>
              <a:buChar char="Ø"/>
            </a:pPr>
            <a:r>
              <a:rPr lang="en-US" sz="2000" dirty="0" smtClean="0"/>
              <a:t>SA2: </a:t>
            </a:r>
          </a:p>
          <a:p>
            <a:pPr lvl="1">
              <a:buFont typeface="Wingdings" pitchFamily="2" charset="2"/>
              <a:buChar char="Ø"/>
            </a:pPr>
            <a:r>
              <a:rPr lang="en-US" sz="1800" b="0" dirty="0" smtClean="0"/>
              <a:t>Hi Priority: Support of Network Slicing, </a:t>
            </a:r>
            <a:r>
              <a:rPr lang="en-US" sz="1800" b="0" dirty="0" err="1" smtClean="0"/>
              <a:t>QoS</a:t>
            </a:r>
            <a:r>
              <a:rPr lang="en-US" sz="1800" b="0" dirty="0" smtClean="0"/>
              <a:t> Framework Mobility Framework, Session Management; </a:t>
            </a:r>
          </a:p>
          <a:p>
            <a:pPr lvl="1">
              <a:buFont typeface="Wingdings" pitchFamily="2" charset="2"/>
              <a:buChar char="Ø"/>
            </a:pPr>
            <a:r>
              <a:rPr lang="en-US" sz="1800" b="0" dirty="0" smtClean="0"/>
              <a:t>Lower priority: 3GPP architecture impacts to support network capability exposure, Policy Framework, Broadcast/Multicast Capabilities; 3GPP system aspects to support the connectivity via a relay UE;</a:t>
            </a:r>
          </a:p>
          <a:p>
            <a:pPr>
              <a:buClrTx/>
              <a:buFont typeface="Wingdings" pitchFamily="2" charset="2"/>
              <a:buChar char="Ø"/>
            </a:pPr>
            <a:r>
              <a:rPr lang="en-US" sz="2000" dirty="0" smtClean="0"/>
              <a:t>RAN2/3:</a:t>
            </a:r>
            <a:r>
              <a:rPr lang="en-US" sz="2000" b="0" dirty="0" smtClean="0"/>
              <a:t> </a:t>
            </a:r>
            <a:r>
              <a:rPr lang="en-US" sz="1800" b="0" dirty="0" smtClean="0"/>
              <a:t>Tight interworking and standalone NR, different deployment scenarios, operating in higher frequencies, network slice support, multi-connectivity, CN-RAN split etc</a:t>
            </a:r>
          </a:p>
          <a:p>
            <a:pPr>
              <a:buClrTx/>
              <a:buFont typeface="Wingdings" pitchFamily="2" charset="2"/>
              <a:buChar char="Ø"/>
            </a:pPr>
            <a:r>
              <a:rPr lang="en-US" sz="2000" dirty="0" smtClean="0"/>
              <a:t>RAN 1:</a:t>
            </a:r>
          </a:p>
          <a:p>
            <a:pPr lvl="1">
              <a:buFont typeface="Wingdings" pitchFamily="2" charset="2"/>
              <a:buChar char="Ø"/>
            </a:pPr>
            <a:r>
              <a:rPr lang="en-US" sz="1800" dirty="0" smtClean="0"/>
              <a:t>Big progress on numerology and frame structure  </a:t>
            </a:r>
          </a:p>
          <a:p>
            <a:pPr lvl="1">
              <a:buFont typeface="Wingdings" pitchFamily="2" charset="2"/>
              <a:buChar char="Ø"/>
            </a:pPr>
            <a:r>
              <a:rPr lang="en-US" sz="1800" dirty="0" smtClean="0"/>
              <a:t>Evaluation ongoing on base technologies (waveform, multiple access, channel coding, multiple antenna, high frequency, …)</a:t>
            </a:r>
          </a:p>
          <a:p>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4"/>
          <p:cNvSpPr>
            <a:spLocks noChangeArrowheads="1"/>
          </p:cNvSpPr>
          <p:nvPr/>
        </p:nvSpPr>
        <p:spPr bwMode="auto">
          <a:xfrm>
            <a:off x="-756592" y="3360724"/>
            <a:ext cx="504536" cy="468000"/>
          </a:xfrm>
          <a:prstGeom prst="roundRect">
            <a:avLst/>
          </a:prstGeom>
          <a:solidFill>
            <a:srgbClr val="669900"/>
          </a:soli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FrutigerNext LT Regular"/>
              <a:ea typeface="华文细黑"/>
              <a:cs typeface="+mn-cs"/>
            </a:endParaRPr>
          </a:p>
        </p:txBody>
      </p:sp>
      <p:sp>
        <p:nvSpPr>
          <p:cNvPr id="3" name="AutoShape 44"/>
          <p:cNvSpPr>
            <a:spLocks noChangeArrowheads="1"/>
          </p:cNvSpPr>
          <p:nvPr/>
        </p:nvSpPr>
        <p:spPr bwMode="auto">
          <a:xfrm>
            <a:off x="-756592" y="457469"/>
            <a:ext cx="504536" cy="468000"/>
          </a:xfrm>
          <a:prstGeom prst="roundRect">
            <a:avLst/>
          </a:prstGeom>
          <a:solidFill>
            <a:srgbClr val="990000"/>
          </a:soli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FrutigerNext LT Regular"/>
              <a:ea typeface="华文细黑"/>
              <a:cs typeface="+mn-cs"/>
            </a:endParaRPr>
          </a:p>
        </p:txBody>
      </p:sp>
      <p:sp>
        <p:nvSpPr>
          <p:cNvPr id="4" name="AutoShape 44"/>
          <p:cNvSpPr>
            <a:spLocks noChangeArrowheads="1"/>
          </p:cNvSpPr>
          <p:nvPr/>
        </p:nvSpPr>
        <p:spPr bwMode="auto">
          <a:xfrm>
            <a:off x="-756592" y="1038120"/>
            <a:ext cx="504536" cy="468000"/>
          </a:xfrm>
          <a:prstGeom prst="roundRect">
            <a:avLst/>
          </a:prstGeom>
          <a:solidFill>
            <a:srgbClr val="FF9900"/>
          </a:soli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FrutigerNext LT Regular"/>
              <a:ea typeface="华文细黑"/>
              <a:cs typeface="+mn-cs"/>
            </a:endParaRPr>
          </a:p>
        </p:txBody>
      </p:sp>
      <p:sp>
        <p:nvSpPr>
          <p:cNvPr id="5" name="AutoShape 44"/>
          <p:cNvSpPr>
            <a:spLocks noChangeArrowheads="1"/>
          </p:cNvSpPr>
          <p:nvPr/>
        </p:nvSpPr>
        <p:spPr bwMode="auto">
          <a:xfrm>
            <a:off x="-756592" y="2199422"/>
            <a:ext cx="504536" cy="468000"/>
          </a:xfrm>
          <a:prstGeom prst="roundRect">
            <a:avLst/>
          </a:prstGeom>
          <a:solidFill>
            <a:srgbClr val="0099CC"/>
          </a:soli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FrutigerNext LT Regular"/>
              <a:ea typeface="华文细黑"/>
              <a:cs typeface="+mn-cs"/>
            </a:endParaRPr>
          </a:p>
        </p:txBody>
      </p:sp>
      <p:sp>
        <p:nvSpPr>
          <p:cNvPr id="6" name="AutoShape 44"/>
          <p:cNvSpPr>
            <a:spLocks noChangeArrowheads="1"/>
          </p:cNvSpPr>
          <p:nvPr/>
        </p:nvSpPr>
        <p:spPr bwMode="auto">
          <a:xfrm>
            <a:off x="-756592" y="2780073"/>
            <a:ext cx="504536" cy="468000"/>
          </a:xfrm>
          <a:prstGeom prst="roundRect">
            <a:avLst/>
          </a:prstGeom>
          <a:solidFill>
            <a:srgbClr val="B0D7FA"/>
          </a:soli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FrutigerNext LT Regular"/>
              <a:ea typeface="宋体"/>
              <a:cs typeface="+mn-cs"/>
            </a:endParaRPr>
          </a:p>
        </p:txBody>
      </p:sp>
      <p:sp>
        <p:nvSpPr>
          <p:cNvPr id="7" name="AutoShape 44"/>
          <p:cNvSpPr>
            <a:spLocks noChangeArrowheads="1"/>
          </p:cNvSpPr>
          <p:nvPr/>
        </p:nvSpPr>
        <p:spPr bwMode="auto">
          <a:xfrm>
            <a:off x="-756592" y="3941375"/>
            <a:ext cx="504536" cy="468000"/>
          </a:xfrm>
          <a:prstGeom prst="roundRect">
            <a:avLst/>
          </a:prstGeom>
          <a:solidFill>
            <a:srgbClr val="C9F49E"/>
          </a:soli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a:extLst/>
        </p:spPr>
        <p:txBody>
          <a:bodyPr anchor="ctr"/>
          <a:lstStyle/>
          <a:p>
            <a:pPr algn="ctr" fontAlgn="auto">
              <a:spcBef>
                <a:spcPts val="0"/>
              </a:spcBef>
              <a:spcAft>
                <a:spcPts val="0"/>
              </a:spcAft>
              <a:buFontTx/>
              <a:buNone/>
            </a:pPr>
            <a:endParaRPr lang="zh-CN" altLang="en-US" sz="1800" b="0" kern="0">
              <a:solidFill>
                <a:srgbClr val="000000"/>
              </a:solidFill>
              <a:latin typeface="FrutigerNext LT Regular"/>
              <a:ea typeface="华文细黑"/>
            </a:endParaRPr>
          </a:p>
        </p:txBody>
      </p:sp>
      <p:sp>
        <p:nvSpPr>
          <p:cNvPr id="8" name="AutoShape 44"/>
          <p:cNvSpPr>
            <a:spLocks noChangeArrowheads="1"/>
          </p:cNvSpPr>
          <p:nvPr/>
        </p:nvSpPr>
        <p:spPr bwMode="auto">
          <a:xfrm>
            <a:off x="-756592" y="1618771"/>
            <a:ext cx="504536" cy="468000"/>
          </a:xfrm>
          <a:prstGeom prst="roundRect">
            <a:avLst/>
          </a:prstGeom>
          <a:solidFill>
            <a:srgbClr val="FFCC99"/>
          </a:soli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FrutigerNext LT Regular"/>
              <a:ea typeface="华文细黑"/>
              <a:cs typeface="+mn-cs"/>
            </a:endParaRPr>
          </a:p>
        </p:txBody>
      </p:sp>
      <p:sp>
        <p:nvSpPr>
          <p:cNvPr id="9" name="AutoShape 44"/>
          <p:cNvSpPr>
            <a:spLocks noChangeArrowheads="1"/>
          </p:cNvSpPr>
          <p:nvPr/>
        </p:nvSpPr>
        <p:spPr bwMode="auto">
          <a:xfrm>
            <a:off x="-756592" y="5673389"/>
            <a:ext cx="504536" cy="468000"/>
          </a:xfrm>
          <a:prstGeom prst="roundRect">
            <a:avLst/>
          </a:prstGeom>
          <a:solidFill>
            <a:schemeClr val="bg1">
              <a:lumMod val="85000"/>
            </a:schemeClr>
          </a:soli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srgbClr val="FFFFFF"/>
              </a:solidFill>
              <a:effectLst/>
              <a:uLnTx/>
              <a:uFillTx/>
              <a:latin typeface="FrutigerNext LT Medium" pitchFamily="34" charset="0"/>
              <a:ea typeface="华文细黑"/>
              <a:cs typeface="+mn-cs"/>
            </a:endParaRPr>
          </a:p>
        </p:txBody>
      </p:sp>
      <p:sp>
        <p:nvSpPr>
          <p:cNvPr id="10" name="AutoShape 44"/>
          <p:cNvSpPr>
            <a:spLocks noChangeArrowheads="1"/>
          </p:cNvSpPr>
          <p:nvPr/>
        </p:nvSpPr>
        <p:spPr bwMode="auto">
          <a:xfrm>
            <a:off x="-756592" y="4522026"/>
            <a:ext cx="504536" cy="468000"/>
          </a:xfrm>
          <a:prstGeom prst="roundRect">
            <a:avLst/>
          </a:prstGeom>
          <a:solidFill>
            <a:srgbClr val="009999"/>
          </a:soli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FrutigerNext LT Regular"/>
              <a:ea typeface="华文细黑"/>
              <a:cs typeface="+mn-cs"/>
            </a:endParaRPr>
          </a:p>
        </p:txBody>
      </p:sp>
      <p:sp>
        <p:nvSpPr>
          <p:cNvPr id="11" name="AutoShape 44"/>
          <p:cNvSpPr>
            <a:spLocks noChangeArrowheads="1"/>
          </p:cNvSpPr>
          <p:nvPr/>
        </p:nvSpPr>
        <p:spPr bwMode="auto">
          <a:xfrm>
            <a:off x="-756592" y="5102677"/>
            <a:ext cx="504536" cy="468000"/>
          </a:xfrm>
          <a:prstGeom prst="roundRect">
            <a:avLst/>
          </a:prstGeom>
          <a:solidFill>
            <a:srgbClr val="B8E0E3"/>
          </a:solidFill>
          <a:ln>
            <a:noFill/>
          </a:ln>
          <a:effectLst>
            <a:outerShdw blurRad="40000" dist="23000" dir="5400000" rotWithShape="0">
              <a:srgbClr val="000000">
                <a:alpha val="35000"/>
              </a:srgbClr>
            </a:outerShdw>
          </a:effectLst>
          <a:scene3d>
            <a:camera prst="orthographicFront"/>
            <a:lightRig rig="threePt" dir="t">
              <a:rot lat="0" lon="0" rev="1200000"/>
            </a:lightRig>
          </a:scene3d>
          <a:sp3d>
            <a:bevelT w="63500" h="25400"/>
          </a:sp3d>
          <a:extLst/>
        </p:spPr>
        <p:txBody>
          <a:bodyPr anchor="ctr"/>
          <a:lstStyle/>
          <a:p>
            <a:pPr algn="ctr" fontAlgn="auto">
              <a:spcBef>
                <a:spcPts val="0"/>
              </a:spcBef>
              <a:spcAft>
                <a:spcPts val="0"/>
              </a:spcAft>
              <a:buFontTx/>
              <a:buNone/>
            </a:pPr>
            <a:endParaRPr lang="zh-CN" altLang="en-US" sz="1800" b="0" kern="0">
              <a:solidFill>
                <a:srgbClr val="000000"/>
              </a:solidFill>
              <a:latin typeface="FrutigerNext LT Regular"/>
              <a:ea typeface="华文细黑"/>
            </a:endParaRPr>
          </a:p>
        </p:txBody>
      </p:sp>
      <p:sp>
        <p:nvSpPr>
          <p:cNvPr id="12" name="AutoShape 44"/>
          <p:cNvSpPr>
            <a:spLocks noChangeArrowheads="1"/>
          </p:cNvSpPr>
          <p:nvPr/>
        </p:nvSpPr>
        <p:spPr bwMode="auto">
          <a:xfrm>
            <a:off x="-756592" y="6237312"/>
            <a:ext cx="504536" cy="468000"/>
          </a:xfrm>
          <a:prstGeom prst="roundRect">
            <a:avLst/>
          </a:prstGeom>
          <a:solidFill>
            <a:schemeClr val="bg1"/>
          </a:solidFill>
          <a:ln w="19050">
            <a:noFill/>
          </a:ln>
          <a:effectLst>
            <a:outerShdw blurRad="63500" sx="101000" sy="101000" algn="ctr" rotWithShape="0">
              <a:prstClr val="black">
                <a:alpha val="30000"/>
              </a:prstClr>
            </a:outerShdw>
          </a:effectLst>
          <a:scene3d>
            <a:camera prst="orthographicFront"/>
            <a:lightRig rig="threePt" dir="t">
              <a:rot lat="0" lon="0" rev="1200000"/>
            </a:lightRig>
          </a:scene3d>
          <a:sp3d>
            <a:bevelT w="63500" h="25400"/>
          </a:sp3d>
          <a:extLst/>
        </p:spPr>
        <p:style>
          <a:lnRef idx="3">
            <a:schemeClr val="lt1"/>
          </a:lnRef>
          <a:fillRef idx="1">
            <a:schemeClr val="accent3"/>
          </a:fillRef>
          <a:effectRef idx="1">
            <a:schemeClr val="accent3"/>
          </a:effectRef>
          <a:fontRef idx="minor">
            <a:schemeClr val="lt1"/>
          </a:fontRef>
        </p:style>
        <p:txBody>
          <a:bodyPr anchor="ctr"/>
          <a:lstStyle/>
          <a:p>
            <a:pPr fontAlgn="auto">
              <a:spcBef>
                <a:spcPts val="0"/>
              </a:spcBef>
              <a:spcAft>
                <a:spcPts val="0"/>
              </a:spcAft>
            </a:pPr>
            <a:endParaRPr lang="zh-CN" altLang="en-US">
              <a:solidFill>
                <a:schemeClr val="lt1"/>
              </a:solidFill>
              <a:latin typeface="+mn-lt"/>
              <a:ea typeface="+mn-ea"/>
            </a:endParaRPr>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rgbClr val="FF0000"/>
          </a:solidFill>
          <a:prstDash val="solid"/>
          <a:round/>
          <a:headEnd type="stealth" w="med" len="med"/>
          <a:tailEnd type="oval"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pDef>
    <a:lnDef>
      <a:spPr bwMode="auto">
        <a:noFill/>
        <a:ln w="12700" cap="flat" cmpd="sng" algn="ctr">
          <a:solidFill>
            <a:schemeClr val="tx1">
              <a:lumMod val="50000"/>
              <a:lumOff val="50000"/>
            </a:schemeClr>
          </a:solidFill>
          <a:prstDash val="solid"/>
          <a:round/>
          <a:headEnd type="none" w="med" len="med"/>
          <a:tailEnd type="none" w="med" len="med"/>
        </a:ln>
        <a:effectLst/>
      </a:spPr>
      <a:body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6_CELAB 16to9">
  <a:themeElements>
    <a:clrScheme name="5_CELAB 16to9 11">
      <a:dk1>
        <a:srgbClr val="000000"/>
      </a:dk1>
      <a:lt1>
        <a:srgbClr val="FFFFFF"/>
      </a:lt1>
      <a:dk2>
        <a:srgbClr val="990000"/>
      </a:dk2>
      <a:lt2>
        <a:srgbClr val="808080"/>
      </a:lt2>
      <a:accent1>
        <a:srgbClr val="BBE0E3"/>
      </a:accent1>
      <a:accent2>
        <a:srgbClr val="990000"/>
      </a:accent2>
      <a:accent3>
        <a:srgbClr val="FFFFFF"/>
      </a:accent3>
      <a:accent4>
        <a:srgbClr val="000000"/>
      </a:accent4>
      <a:accent5>
        <a:srgbClr val="DAEDEF"/>
      </a:accent5>
      <a:accent6>
        <a:srgbClr val="8A0000"/>
      </a:accent6>
      <a:hlink>
        <a:srgbClr val="99CCFF"/>
      </a:hlink>
      <a:folHlink>
        <a:srgbClr val="006699"/>
      </a:folHlink>
    </a:clrScheme>
    <a:fontScheme name="5_CELAB 16to9">
      <a:majorFont>
        <a:latin typeface="FrutigerNext LT Medium"/>
        <a:ea typeface="黑体"/>
        <a:cs typeface=""/>
      </a:majorFont>
      <a:minorFont>
        <a:latin typeface="FrutigerNext LT Regular"/>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lgn="ctr">
          <a:solidFill>
            <a:schemeClr val="bg1">
              <a:lumMod val="65000"/>
            </a:schemeClr>
          </a:solidFill>
          <a:prstDash val="solid"/>
          <a:round/>
          <a:headEnd type="none" w="med" len="med"/>
          <a:tailEnd type="none" w="med" len="med"/>
        </a:ln>
        <a:effectLst/>
      </a:spPr>
      <a:bodyPr rtlCol="0" anchor="ctr"/>
      <a:lstStyle>
        <a:defPPr algn="ctr">
          <a:defRPr/>
        </a:defPPr>
      </a:lstStyle>
    </a:spDef>
    <a:lnDef>
      <a:spPr bwMode="auto">
        <a:solidFill>
          <a:srgbClr val="BBE0E3"/>
        </a:solidFill>
        <a:ln w="12700" cap="flat" cmpd="sng" algn="ctr">
          <a:solidFill>
            <a:schemeClr val="bg1">
              <a:lumMod val="65000"/>
            </a:schemeClr>
          </a:solidFill>
          <a:prstDash val="solid"/>
          <a:round/>
          <a:headEnd type="none" w="med" len="med"/>
          <a:tailEnd type="none" w="med" len="med"/>
        </a:ln>
        <a:effectLst/>
      </a:spPr>
      <a:bodyPr/>
      <a:lstStyle/>
    </a:lnDef>
    <a:txDef>
      <a:spPr>
        <a:noFill/>
      </a:spPr>
      <a:bodyPr wrap="none" lIns="36000" tIns="36000" rIns="36000" bIns="36000" rtlCol="0" anchor="t" anchorCtr="0">
        <a:spAutoFit/>
      </a:bodyPr>
      <a:lstStyle>
        <a:defPPr marL="342900" indent="-342900">
          <a:spcBef>
            <a:spcPts val="0"/>
          </a:spcBef>
          <a:defRPr sz="1400" b="0" dirty="0" err="1" smtClean="0">
            <a:latin typeface="微软雅黑" pitchFamily="34" charset="-122"/>
            <a:ea typeface="微软雅黑" pitchFamily="34" charset="-122"/>
          </a:defRPr>
        </a:defPPr>
      </a:lstStyle>
    </a:txDef>
  </a:objectDefaults>
  <a:extraClrSchemeLst>
    <a:extraClrScheme>
      <a:clrScheme name="5_CELAB 16to9 1">
        <a:dk1>
          <a:srgbClr val="080808"/>
        </a:dk1>
        <a:lt1>
          <a:srgbClr val="F8F8F8"/>
        </a:lt1>
        <a:dk2>
          <a:srgbClr val="990000"/>
        </a:dk2>
        <a:lt2>
          <a:srgbClr val="CCCCCC"/>
        </a:lt2>
        <a:accent1>
          <a:srgbClr val="FFCC66"/>
        </a:accent1>
        <a:accent2>
          <a:srgbClr val="990000"/>
        </a:accent2>
        <a:accent3>
          <a:srgbClr val="FBFBFB"/>
        </a:accent3>
        <a:accent4>
          <a:srgbClr val="060606"/>
        </a:accent4>
        <a:accent5>
          <a:srgbClr val="FFE2B8"/>
        </a:accent5>
        <a:accent6>
          <a:srgbClr val="8A0000"/>
        </a:accent6>
        <a:hlink>
          <a:srgbClr val="99660A"/>
        </a:hlink>
        <a:folHlink>
          <a:srgbClr val="999999"/>
        </a:folHlink>
      </a:clrScheme>
      <a:clrMap bg1="lt1" tx1="dk1" bg2="lt2" tx2="dk2" accent1="accent1" accent2="accent2" accent3="accent3" accent4="accent4" accent5="accent5" accent6="accent6" hlink="hlink" folHlink="folHlink"/>
    </a:extraClrScheme>
    <a:extraClrScheme>
      <a:clrScheme name="5_CELAB 16to9 2">
        <a:dk1>
          <a:srgbClr val="080808"/>
        </a:dk1>
        <a:lt1>
          <a:srgbClr val="F8F8F8"/>
        </a:lt1>
        <a:dk2>
          <a:srgbClr val="990000"/>
        </a:dk2>
        <a:lt2>
          <a:srgbClr val="CCCCCC"/>
        </a:lt2>
        <a:accent1>
          <a:srgbClr val="CCCCFF"/>
        </a:accent1>
        <a:accent2>
          <a:srgbClr val="990000"/>
        </a:accent2>
        <a:accent3>
          <a:srgbClr val="FBFBFB"/>
        </a:accent3>
        <a:accent4>
          <a:srgbClr val="060606"/>
        </a:accent4>
        <a:accent5>
          <a:srgbClr val="E2E2FF"/>
        </a:accent5>
        <a:accent6>
          <a:srgbClr val="8A0000"/>
        </a:accent6>
        <a:hlink>
          <a:srgbClr val="006699"/>
        </a:hlink>
        <a:folHlink>
          <a:srgbClr val="999999"/>
        </a:folHlink>
      </a:clrScheme>
      <a:clrMap bg1="lt1" tx1="dk1" bg2="lt2" tx2="dk2" accent1="accent1" accent2="accent2" accent3="accent3" accent4="accent4" accent5="accent5" accent6="accent6" hlink="hlink" folHlink="folHlink"/>
    </a:extraClrScheme>
    <a:extraClrScheme>
      <a:clrScheme name="5_CELAB 16to9 3">
        <a:dk1>
          <a:srgbClr val="080808"/>
        </a:dk1>
        <a:lt1>
          <a:srgbClr val="F8F8F8"/>
        </a:lt1>
        <a:dk2>
          <a:srgbClr val="990000"/>
        </a:dk2>
        <a:lt2>
          <a:srgbClr val="CCCCCC"/>
        </a:lt2>
        <a:accent1>
          <a:srgbClr val="CCFF99"/>
        </a:accent1>
        <a:accent2>
          <a:srgbClr val="990000"/>
        </a:accent2>
        <a:accent3>
          <a:srgbClr val="FBFBFB"/>
        </a:accent3>
        <a:accent4>
          <a:srgbClr val="060606"/>
        </a:accent4>
        <a:accent5>
          <a:srgbClr val="E2FFCA"/>
        </a:accent5>
        <a:accent6>
          <a:srgbClr val="8A0000"/>
        </a:accent6>
        <a:hlink>
          <a:srgbClr val="669900"/>
        </a:hlink>
        <a:folHlink>
          <a:srgbClr val="999999"/>
        </a:folHlink>
      </a:clrScheme>
      <a:clrMap bg1="lt1" tx1="dk1" bg2="lt2" tx2="dk2" accent1="accent1" accent2="accent2" accent3="accent3" accent4="accent4" accent5="accent5" accent6="accent6" hlink="hlink" folHlink="folHlink"/>
    </a:extraClrScheme>
    <a:extraClrScheme>
      <a:clrScheme name="5_CELAB 16to9 4">
        <a:dk1>
          <a:srgbClr val="080808"/>
        </a:dk1>
        <a:lt1>
          <a:srgbClr val="F8F8F8"/>
        </a:lt1>
        <a:dk2>
          <a:srgbClr val="990000"/>
        </a:dk2>
        <a:lt2>
          <a:srgbClr val="CCCCCC"/>
        </a:lt2>
        <a:accent1>
          <a:srgbClr val="FFCC99"/>
        </a:accent1>
        <a:accent2>
          <a:srgbClr val="990000"/>
        </a:accent2>
        <a:accent3>
          <a:srgbClr val="FBFBFB"/>
        </a:accent3>
        <a:accent4>
          <a:srgbClr val="060606"/>
        </a:accent4>
        <a:accent5>
          <a:srgbClr val="FFE2CA"/>
        </a:accent5>
        <a:accent6>
          <a:srgbClr val="8A0000"/>
        </a:accent6>
        <a:hlink>
          <a:srgbClr val="FF9900"/>
        </a:hlink>
        <a:folHlink>
          <a:srgbClr val="999999"/>
        </a:folHlink>
      </a:clrScheme>
      <a:clrMap bg1="lt1" tx1="dk1" bg2="lt2" tx2="dk2" accent1="accent1" accent2="accent2" accent3="accent3" accent4="accent4" accent5="accent5" accent6="accent6" hlink="hlink" folHlink="folHlink"/>
    </a:extraClrScheme>
    <a:extraClrScheme>
      <a:clrScheme name="5_CELAB 16to9 5">
        <a:dk1>
          <a:srgbClr val="080808"/>
        </a:dk1>
        <a:lt1>
          <a:srgbClr val="F8F8F8"/>
        </a:lt1>
        <a:dk2>
          <a:srgbClr val="990000"/>
        </a:dk2>
        <a:lt2>
          <a:srgbClr val="CCCCCC"/>
        </a:lt2>
        <a:accent1>
          <a:srgbClr val="99CCFF"/>
        </a:accent1>
        <a:accent2>
          <a:srgbClr val="990000"/>
        </a:accent2>
        <a:accent3>
          <a:srgbClr val="FBFBFB"/>
        </a:accent3>
        <a:accent4>
          <a:srgbClr val="060606"/>
        </a:accent4>
        <a:accent5>
          <a:srgbClr val="CAE2FF"/>
        </a:accent5>
        <a:accent6>
          <a:srgbClr val="8A0000"/>
        </a:accent6>
        <a:hlink>
          <a:srgbClr val="006699"/>
        </a:hlink>
        <a:folHlink>
          <a:srgbClr val="999999"/>
        </a:folHlink>
      </a:clrScheme>
      <a:clrMap bg1="lt1" tx1="dk1" bg2="lt2" tx2="dk2" accent1="accent1" accent2="accent2" accent3="accent3" accent4="accent4" accent5="accent5" accent6="accent6" hlink="hlink" folHlink="folHlink"/>
    </a:extraClrScheme>
    <a:extraClrScheme>
      <a:clrScheme name="5_CELAB 16to9 6">
        <a:dk1>
          <a:srgbClr val="080808"/>
        </a:dk1>
        <a:lt1>
          <a:srgbClr val="F8F8F8"/>
        </a:lt1>
        <a:dk2>
          <a:srgbClr val="990000"/>
        </a:dk2>
        <a:lt2>
          <a:srgbClr val="CCCCCC"/>
        </a:lt2>
        <a:accent1>
          <a:srgbClr val="99CCCC"/>
        </a:accent1>
        <a:accent2>
          <a:srgbClr val="990000"/>
        </a:accent2>
        <a:accent3>
          <a:srgbClr val="FBFBFB"/>
        </a:accent3>
        <a:accent4>
          <a:srgbClr val="060606"/>
        </a:accent4>
        <a:accent5>
          <a:srgbClr val="CAE2E2"/>
        </a:accent5>
        <a:accent6>
          <a:srgbClr val="8A0000"/>
        </a:accent6>
        <a:hlink>
          <a:srgbClr val="009999"/>
        </a:hlink>
        <a:folHlink>
          <a:srgbClr val="999999"/>
        </a:folHlink>
      </a:clrScheme>
      <a:clrMap bg1="lt1" tx1="dk1" bg2="lt2" tx2="dk2" accent1="accent1" accent2="accent2" accent3="accent3" accent4="accent4" accent5="accent5" accent6="accent6" hlink="hlink" folHlink="folHlink"/>
    </a:extraClrScheme>
    <a:extraClrScheme>
      <a:clrScheme name="5_CELAB 16to9 7">
        <a:dk1>
          <a:srgbClr val="080808"/>
        </a:dk1>
        <a:lt1>
          <a:srgbClr val="F8F8F8"/>
        </a:lt1>
        <a:dk2>
          <a:srgbClr val="FFCC99"/>
        </a:dk2>
        <a:lt2>
          <a:srgbClr val="FFCC66"/>
        </a:lt2>
        <a:accent1>
          <a:srgbClr val="CCFF99"/>
        </a:accent1>
        <a:accent2>
          <a:srgbClr val="CCCCFF"/>
        </a:accent2>
        <a:accent3>
          <a:srgbClr val="FBFBFB"/>
        </a:accent3>
        <a:accent4>
          <a:srgbClr val="060606"/>
        </a:accent4>
        <a:accent5>
          <a:srgbClr val="E2FFCA"/>
        </a:accent5>
        <a:accent6>
          <a:srgbClr val="B9B9E7"/>
        </a:accent6>
        <a:hlink>
          <a:srgbClr val="99CCFF"/>
        </a:hlink>
        <a:folHlink>
          <a:srgbClr val="99CCCC"/>
        </a:folHlink>
      </a:clrScheme>
      <a:clrMap bg1="lt1" tx1="dk1" bg2="lt2" tx2="dk2" accent1="accent1" accent2="accent2" accent3="accent3" accent4="accent4" accent5="accent5" accent6="accent6" hlink="hlink" folHlink="folHlink"/>
    </a:extraClrScheme>
    <a:extraClrScheme>
      <a:clrScheme name="5_CELAB 16to9 8">
        <a:dk1>
          <a:srgbClr val="080808"/>
        </a:dk1>
        <a:lt1>
          <a:srgbClr val="F8F8F8"/>
        </a:lt1>
        <a:dk2>
          <a:srgbClr val="FF9900"/>
        </a:dk2>
        <a:lt2>
          <a:srgbClr val="99660A"/>
        </a:lt2>
        <a:accent1>
          <a:srgbClr val="669900"/>
        </a:accent1>
        <a:accent2>
          <a:srgbClr val="006699"/>
        </a:accent2>
        <a:accent3>
          <a:srgbClr val="FBFBFB"/>
        </a:accent3>
        <a:accent4>
          <a:srgbClr val="060606"/>
        </a:accent4>
        <a:accent5>
          <a:srgbClr val="B8CAAA"/>
        </a:accent5>
        <a:accent6>
          <a:srgbClr val="005C8A"/>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5_CELAB 16to9 9">
        <a:dk1>
          <a:srgbClr val="080808"/>
        </a:dk1>
        <a:lt1>
          <a:srgbClr val="F8F8F8"/>
        </a:lt1>
        <a:dk2>
          <a:srgbClr val="990000"/>
        </a:dk2>
        <a:lt2>
          <a:srgbClr val="99CCFF"/>
        </a:lt2>
        <a:accent1>
          <a:srgbClr val="99CCCC"/>
        </a:accent1>
        <a:accent2>
          <a:srgbClr val="006699"/>
        </a:accent2>
        <a:accent3>
          <a:srgbClr val="FBFBFB"/>
        </a:accent3>
        <a:accent4>
          <a:srgbClr val="060606"/>
        </a:accent4>
        <a:accent5>
          <a:srgbClr val="CAE2E2"/>
        </a:accent5>
        <a:accent6>
          <a:srgbClr val="005C8A"/>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5_CELAB 16to9 10">
        <a:dk1>
          <a:srgbClr val="080808"/>
        </a:dk1>
        <a:lt1>
          <a:srgbClr val="F8F8F8"/>
        </a:lt1>
        <a:dk2>
          <a:srgbClr val="990000"/>
        </a:dk2>
        <a:lt2>
          <a:srgbClr val="999999"/>
        </a:lt2>
        <a:accent1>
          <a:srgbClr val="FFCC99"/>
        </a:accent1>
        <a:accent2>
          <a:srgbClr val="99660A"/>
        </a:accent2>
        <a:accent3>
          <a:srgbClr val="FBFBFB"/>
        </a:accent3>
        <a:accent4>
          <a:srgbClr val="060606"/>
        </a:accent4>
        <a:accent5>
          <a:srgbClr val="FFE2CA"/>
        </a:accent5>
        <a:accent6>
          <a:srgbClr val="8A5C08"/>
        </a:accent6>
        <a:hlink>
          <a:srgbClr val="FF9900"/>
        </a:hlink>
        <a:folHlink>
          <a:srgbClr val="FFCC66"/>
        </a:folHlink>
      </a:clrScheme>
      <a:clrMap bg1="lt1" tx1="dk1" bg2="lt2" tx2="dk2" accent1="accent1" accent2="accent2" accent3="accent3" accent4="accent4" accent5="accent5" accent6="accent6" hlink="hlink" folHlink="folHlink"/>
    </a:extraClrScheme>
    <a:extraClrScheme>
      <a:clrScheme name="5_CELAB 16to9 11">
        <a:dk1>
          <a:srgbClr val="000000"/>
        </a:dk1>
        <a:lt1>
          <a:srgbClr val="FFFFFF"/>
        </a:lt1>
        <a:dk2>
          <a:srgbClr val="990000"/>
        </a:dk2>
        <a:lt2>
          <a:srgbClr val="808080"/>
        </a:lt2>
        <a:accent1>
          <a:srgbClr val="BBE0E3"/>
        </a:accent1>
        <a:accent2>
          <a:srgbClr val="990000"/>
        </a:accent2>
        <a:accent3>
          <a:srgbClr val="FFFFFF"/>
        </a:accent3>
        <a:accent4>
          <a:srgbClr val="000000"/>
        </a:accent4>
        <a:accent5>
          <a:srgbClr val="DAEDEF"/>
        </a:accent5>
        <a:accent6>
          <a:srgbClr val="8A0000"/>
        </a:accent6>
        <a:hlink>
          <a:srgbClr val="99CCFF"/>
        </a:hlink>
        <a:folHlink>
          <a:srgbClr val="006699"/>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efault">
  <a:themeElements>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_default">
      <a:majorFont>
        <a:latin typeface="FrutigerNext LT Medium"/>
        <a:ea typeface="华文细黑"/>
        <a:cs typeface="SimSun"/>
      </a:majorFont>
      <a:minorFont>
        <a:latin typeface="FrutigerNext LT Medium"/>
        <a:ea typeface="华文细黑"/>
        <a:cs typeface="SimSu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CELAB 16to9">
  <a:themeElements>
    <a:clrScheme name="5_CELAB 16to9 11">
      <a:dk1>
        <a:srgbClr val="000000"/>
      </a:dk1>
      <a:lt1>
        <a:srgbClr val="FFFFFF"/>
      </a:lt1>
      <a:dk2>
        <a:srgbClr val="990000"/>
      </a:dk2>
      <a:lt2>
        <a:srgbClr val="808080"/>
      </a:lt2>
      <a:accent1>
        <a:srgbClr val="BBE0E3"/>
      </a:accent1>
      <a:accent2>
        <a:srgbClr val="990000"/>
      </a:accent2>
      <a:accent3>
        <a:srgbClr val="FFFFFF"/>
      </a:accent3>
      <a:accent4>
        <a:srgbClr val="000000"/>
      </a:accent4>
      <a:accent5>
        <a:srgbClr val="DAEDEF"/>
      </a:accent5>
      <a:accent6>
        <a:srgbClr val="8A0000"/>
      </a:accent6>
      <a:hlink>
        <a:srgbClr val="99CCFF"/>
      </a:hlink>
      <a:folHlink>
        <a:srgbClr val="006699"/>
      </a:folHlink>
    </a:clrScheme>
    <a:fontScheme name="5_CELAB 16to9">
      <a:majorFont>
        <a:latin typeface="FrutigerNext LT Medium"/>
        <a:ea typeface="黑体"/>
        <a:cs typeface=""/>
      </a:majorFont>
      <a:minorFont>
        <a:latin typeface="FrutigerNext LT Regular"/>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lumMod val="20000"/>
            <a:lumOff val="80000"/>
          </a:schemeClr>
        </a:solidFill>
        <a:ln w="9525" cap="flat" cmpd="sng" algn="ctr">
          <a:solidFill>
            <a:schemeClr val="bg2"/>
          </a:solidFill>
          <a:prstDash val="solid"/>
          <a:round/>
          <a:headEnd type="none" w="med" len="med"/>
          <a:tailEnd type="none" w="med" len="med"/>
        </a:ln>
        <a:effectLst/>
      </a:spPr>
      <a:bodyPr vert="horz" wrap="square" lIns="91425" tIns="45712" rIns="91425" bIns="45712" numCol="1" rtlCol="0" anchor="t" anchorCtr="0" compatLnSpc="1">
        <a:prstTxWarp prst="textNoShape">
          <a:avLst/>
        </a:prstTxWarp>
        <a:noAutofit/>
      </a:bodyPr>
      <a:lstStyle>
        <a:defPPr marL="0" marR="0" indent="0" algn="l" defTabSz="877888" rtl="0" eaLnBrk="0" fontAlgn="base" latinLnBrk="0" hangingPunct="0">
          <a:lnSpc>
            <a:spcPct val="100000"/>
          </a:lnSpc>
          <a:spcBef>
            <a:spcPct val="0"/>
          </a:spcBef>
          <a:spcAft>
            <a:spcPct val="0"/>
          </a:spcAft>
          <a:buClrTx/>
          <a:buSzTx/>
          <a:buFontTx/>
          <a:buNone/>
          <a:tabLst/>
          <a:defRPr kumimoji="0" sz="1600" b="0" i="0" u="none" strike="noStrike" cap="none" normalizeH="0" baseline="0" smtClean="0">
            <a:ln>
              <a:noFill/>
            </a:ln>
            <a:solidFill>
              <a:schemeClr val="tx1"/>
            </a:solidFill>
            <a:effectLst/>
            <a:latin typeface="FrutigerNext LT Regular" pitchFamily="34" charset="0"/>
            <a:ea typeface="ＭＳ Ｐゴシック" pitchFamily="34" charset="-128"/>
          </a:defRPr>
        </a:defPPr>
      </a:lstStyle>
    </a:spDef>
    <a:lnDef>
      <a:spPr bwMode="auto">
        <a:noFill/>
        <a:ln w="9525" cap="flat" cmpd="sng" algn="ctr">
          <a:solidFill>
            <a:schemeClr val="bg2">
              <a:lumMod val="60000"/>
              <a:lumOff val="40000"/>
            </a:schemeClr>
          </a:solidFill>
          <a:prstDash val="solid"/>
          <a:round/>
          <a:headEnd type="none" w="med" len="med"/>
          <a:tailEnd type="arrow"/>
        </a:ln>
        <a:effectLst/>
      </a:spPr>
      <a:bodyPr/>
      <a:lstStyle/>
    </a:lnDef>
  </a:objectDefaults>
  <a:extraClrSchemeLst>
    <a:extraClrScheme>
      <a:clrScheme name="5_CELAB 16to9 1">
        <a:dk1>
          <a:srgbClr val="080808"/>
        </a:dk1>
        <a:lt1>
          <a:srgbClr val="F8F8F8"/>
        </a:lt1>
        <a:dk2>
          <a:srgbClr val="990000"/>
        </a:dk2>
        <a:lt2>
          <a:srgbClr val="CCCCCC"/>
        </a:lt2>
        <a:accent1>
          <a:srgbClr val="FFCC66"/>
        </a:accent1>
        <a:accent2>
          <a:srgbClr val="990000"/>
        </a:accent2>
        <a:accent3>
          <a:srgbClr val="FBFBFB"/>
        </a:accent3>
        <a:accent4>
          <a:srgbClr val="060606"/>
        </a:accent4>
        <a:accent5>
          <a:srgbClr val="FFE2B8"/>
        </a:accent5>
        <a:accent6>
          <a:srgbClr val="8A0000"/>
        </a:accent6>
        <a:hlink>
          <a:srgbClr val="99660A"/>
        </a:hlink>
        <a:folHlink>
          <a:srgbClr val="999999"/>
        </a:folHlink>
      </a:clrScheme>
      <a:clrMap bg1="lt1" tx1="dk1" bg2="lt2" tx2="dk2" accent1="accent1" accent2="accent2" accent3="accent3" accent4="accent4" accent5="accent5" accent6="accent6" hlink="hlink" folHlink="folHlink"/>
    </a:extraClrScheme>
    <a:extraClrScheme>
      <a:clrScheme name="5_CELAB 16to9 2">
        <a:dk1>
          <a:srgbClr val="080808"/>
        </a:dk1>
        <a:lt1>
          <a:srgbClr val="F8F8F8"/>
        </a:lt1>
        <a:dk2>
          <a:srgbClr val="990000"/>
        </a:dk2>
        <a:lt2>
          <a:srgbClr val="CCCCCC"/>
        </a:lt2>
        <a:accent1>
          <a:srgbClr val="CCCCFF"/>
        </a:accent1>
        <a:accent2>
          <a:srgbClr val="990000"/>
        </a:accent2>
        <a:accent3>
          <a:srgbClr val="FBFBFB"/>
        </a:accent3>
        <a:accent4>
          <a:srgbClr val="060606"/>
        </a:accent4>
        <a:accent5>
          <a:srgbClr val="E2E2FF"/>
        </a:accent5>
        <a:accent6>
          <a:srgbClr val="8A0000"/>
        </a:accent6>
        <a:hlink>
          <a:srgbClr val="006699"/>
        </a:hlink>
        <a:folHlink>
          <a:srgbClr val="999999"/>
        </a:folHlink>
      </a:clrScheme>
      <a:clrMap bg1="lt1" tx1="dk1" bg2="lt2" tx2="dk2" accent1="accent1" accent2="accent2" accent3="accent3" accent4="accent4" accent5="accent5" accent6="accent6" hlink="hlink" folHlink="folHlink"/>
    </a:extraClrScheme>
    <a:extraClrScheme>
      <a:clrScheme name="5_CELAB 16to9 3">
        <a:dk1>
          <a:srgbClr val="080808"/>
        </a:dk1>
        <a:lt1>
          <a:srgbClr val="F8F8F8"/>
        </a:lt1>
        <a:dk2>
          <a:srgbClr val="990000"/>
        </a:dk2>
        <a:lt2>
          <a:srgbClr val="CCCCCC"/>
        </a:lt2>
        <a:accent1>
          <a:srgbClr val="CCFF99"/>
        </a:accent1>
        <a:accent2>
          <a:srgbClr val="990000"/>
        </a:accent2>
        <a:accent3>
          <a:srgbClr val="FBFBFB"/>
        </a:accent3>
        <a:accent4>
          <a:srgbClr val="060606"/>
        </a:accent4>
        <a:accent5>
          <a:srgbClr val="E2FFCA"/>
        </a:accent5>
        <a:accent6>
          <a:srgbClr val="8A0000"/>
        </a:accent6>
        <a:hlink>
          <a:srgbClr val="669900"/>
        </a:hlink>
        <a:folHlink>
          <a:srgbClr val="999999"/>
        </a:folHlink>
      </a:clrScheme>
      <a:clrMap bg1="lt1" tx1="dk1" bg2="lt2" tx2="dk2" accent1="accent1" accent2="accent2" accent3="accent3" accent4="accent4" accent5="accent5" accent6="accent6" hlink="hlink" folHlink="folHlink"/>
    </a:extraClrScheme>
    <a:extraClrScheme>
      <a:clrScheme name="5_CELAB 16to9 4">
        <a:dk1>
          <a:srgbClr val="080808"/>
        </a:dk1>
        <a:lt1>
          <a:srgbClr val="F8F8F8"/>
        </a:lt1>
        <a:dk2>
          <a:srgbClr val="990000"/>
        </a:dk2>
        <a:lt2>
          <a:srgbClr val="CCCCCC"/>
        </a:lt2>
        <a:accent1>
          <a:srgbClr val="FFCC99"/>
        </a:accent1>
        <a:accent2>
          <a:srgbClr val="990000"/>
        </a:accent2>
        <a:accent3>
          <a:srgbClr val="FBFBFB"/>
        </a:accent3>
        <a:accent4>
          <a:srgbClr val="060606"/>
        </a:accent4>
        <a:accent5>
          <a:srgbClr val="FFE2CA"/>
        </a:accent5>
        <a:accent6>
          <a:srgbClr val="8A0000"/>
        </a:accent6>
        <a:hlink>
          <a:srgbClr val="FF9900"/>
        </a:hlink>
        <a:folHlink>
          <a:srgbClr val="999999"/>
        </a:folHlink>
      </a:clrScheme>
      <a:clrMap bg1="lt1" tx1="dk1" bg2="lt2" tx2="dk2" accent1="accent1" accent2="accent2" accent3="accent3" accent4="accent4" accent5="accent5" accent6="accent6" hlink="hlink" folHlink="folHlink"/>
    </a:extraClrScheme>
    <a:extraClrScheme>
      <a:clrScheme name="5_CELAB 16to9 5">
        <a:dk1>
          <a:srgbClr val="080808"/>
        </a:dk1>
        <a:lt1>
          <a:srgbClr val="F8F8F8"/>
        </a:lt1>
        <a:dk2>
          <a:srgbClr val="990000"/>
        </a:dk2>
        <a:lt2>
          <a:srgbClr val="CCCCCC"/>
        </a:lt2>
        <a:accent1>
          <a:srgbClr val="99CCFF"/>
        </a:accent1>
        <a:accent2>
          <a:srgbClr val="990000"/>
        </a:accent2>
        <a:accent3>
          <a:srgbClr val="FBFBFB"/>
        </a:accent3>
        <a:accent4>
          <a:srgbClr val="060606"/>
        </a:accent4>
        <a:accent5>
          <a:srgbClr val="CAE2FF"/>
        </a:accent5>
        <a:accent6>
          <a:srgbClr val="8A0000"/>
        </a:accent6>
        <a:hlink>
          <a:srgbClr val="006699"/>
        </a:hlink>
        <a:folHlink>
          <a:srgbClr val="999999"/>
        </a:folHlink>
      </a:clrScheme>
      <a:clrMap bg1="lt1" tx1="dk1" bg2="lt2" tx2="dk2" accent1="accent1" accent2="accent2" accent3="accent3" accent4="accent4" accent5="accent5" accent6="accent6" hlink="hlink" folHlink="folHlink"/>
    </a:extraClrScheme>
    <a:extraClrScheme>
      <a:clrScheme name="5_CELAB 16to9 6">
        <a:dk1>
          <a:srgbClr val="080808"/>
        </a:dk1>
        <a:lt1>
          <a:srgbClr val="F8F8F8"/>
        </a:lt1>
        <a:dk2>
          <a:srgbClr val="990000"/>
        </a:dk2>
        <a:lt2>
          <a:srgbClr val="CCCCCC"/>
        </a:lt2>
        <a:accent1>
          <a:srgbClr val="99CCCC"/>
        </a:accent1>
        <a:accent2>
          <a:srgbClr val="990000"/>
        </a:accent2>
        <a:accent3>
          <a:srgbClr val="FBFBFB"/>
        </a:accent3>
        <a:accent4>
          <a:srgbClr val="060606"/>
        </a:accent4>
        <a:accent5>
          <a:srgbClr val="CAE2E2"/>
        </a:accent5>
        <a:accent6>
          <a:srgbClr val="8A0000"/>
        </a:accent6>
        <a:hlink>
          <a:srgbClr val="009999"/>
        </a:hlink>
        <a:folHlink>
          <a:srgbClr val="999999"/>
        </a:folHlink>
      </a:clrScheme>
      <a:clrMap bg1="lt1" tx1="dk1" bg2="lt2" tx2="dk2" accent1="accent1" accent2="accent2" accent3="accent3" accent4="accent4" accent5="accent5" accent6="accent6" hlink="hlink" folHlink="folHlink"/>
    </a:extraClrScheme>
    <a:extraClrScheme>
      <a:clrScheme name="5_CELAB 16to9 7">
        <a:dk1>
          <a:srgbClr val="080808"/>
        </a:dk1>
        <a:lt1>
          <a:srgbClr val="F8F8F8"/>
        </a:lt1>
        <a:dk2>
          <a:srgbClr val="FFCC99"/>
        </a:dk2>
        <a:lt2>
          <a:srgbClr val="FFCC66"/>
        </a:lt2>
        <a:accent1>
          <a:srgbClr val="CCFF99"/>
        </a:accent1>
        <a:accent2>
          <a:srgbClr val="CCCCFF"/>
        </a:accent2>
        <a:accent3>
          <a:srgbClr val="FBFBFB"/>
        </a:accent3>
        <a:accent4>
          <a:srgbClr val="060606"/>
        </a:accent4>
        <a:accent5>
          <a:srgbClr val="E2FFCA"/>
        </a:accent5>
        <a:accent6>
          <a:srgbClr val="B9B9E7"/>
        </a:accent6>
        <a:hlink>
          <a:srgbClr val="99CCFF"/>
        </a:hlink>
        <a:folHlink>
          <a:srgbClr val="99CCCC"/>
        </a:folHlink>
      </a:clrScheme>
      <a:clrMap bg1="lt1" tx1="dk1" bg2="lt2" tx2="dk2" accent1="accent1" accent2="accent2" accent3="accent3" accent4="accent4" accent5="accent5" accent6="accent6" hlink="hlink" folHlink="folHlink"/>
    </a:extraClrScheme>
    <a:extraClrScheme>
      <a:clrScheme name="5_CELAB 16to9 8">
        <a:dk1>
          <a:srgbClr val="080808"/>
        </a:dk1>
        <a:lt1>
          <a:srgbClr val="F8F8F8"/>
        </a:lt1>
        <a:dk2>
          <a:srgbClr val="FF9900"/>
        </a:dk2>
        <a:lt2>
          <a:srgbClr val="99660A"/>
        </a:lt2>
        <a:accent1>
          <a:srgbClr val="669900"/>
        </a:accent1>
        <a:accent2>
          <a:srgbClr val="006699"/>
        </a:accent2>
        <a:accent3>
          <a:srgbClr val="FBFBFB"/>
        </a:accent3>
        <a:accent4>
          <a:srgbClr val="060606"/>
        </a:accent4>
        <a:accent5>
          <a:srgbClr val="B8CAAA"/>
        </a:accent5>
        <a:accent6>
          <a:srgbClr val="005C8A"/>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5_CELAB 16to9 9">
        <a:dk1>
          <a:srgbClr val="080808"/>
        </a:dk1>
        <a:lt1>
          <a:srgbClr val="F8F8F8"/>
        </a:lt1>
        <a:dk2>
          <a:srgbClr val="990000"/>
        </a:dk2>
        <a:lt2>
          <a:srgbClr val="99CCFF"/>
        </a:lt2>
        <a:accent1>
          <a:srgbClr val="99CCCC"/>
        </a:accent1>
        <a:accent2>
          <a:srgbClr val="006699"/>
        </a:accent2>
        <a:accent3>
          <a:srgbClr val="FBFBFB"/>
        </a:accent3>
        <a:accent4>
          <a:srgbClr val="060606"/>
        </a:accent4>
        <a:accent5>
          <a:srgbClr val="CAE2E2"/>
        </a:accent5>
        <a:accent6>
          <a:srgbClr val="005C8A"/>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5_CELAB 16to9 10">
        <a:dk1>
          <a:srgbClr val="080808"/>
        </a:dk1>
        <a:lt1>
          <a:srgbClr val="F8F8F8"/>
        </a:lt1>
        <a:dk2>
          <a:srgbClr val="990000"/>
        </a:dk2>
        <a:lt2>
          <a:srgbClr val="999999"/>
        </a:lt2>
        <a:accent1>
          <a:srgbClr val="FFCC99"/>
        </a:accent1>
        <a:accent2>
          <a:srgbClr val="99660A"/>
        </a:accent2>
        <a:accent3>
          <a:srgbClr val="FBFBFB"/>
        </a:accent3>
        <a:accent4>
          <a:srgbClr val="060606"/>
        </a:accent4>
        <a:accent5>
          <a:srgbClr val="FFE2CA"/>
        </a:accent5>
        <a:accent6>
          <a:srgbClr val="8A5C08"/>
        </a:accent6>
        <a:hlink>
          <a:srgbClr val="FF9900"/>
        </a:hlink>
        <a:folHlink>
          <a:srgbClr val="FFCC66"/>
        </a:folHlink>
      </a:clrScheme>
      <a:clrMap bg1="lt1" tx1="dk1" bg2="lt2" tx2="dk2" accent1="accent1" accent2="accent2" accent3="accent3" accent4="accent4" accent5="accent5" accent6="accent6" hlink="hlink" folHlink="folHlink"/>
    </a:extraClrScheme>
    <a:extraClrScheme>
      <a:clrScheme name="5_CELAB 16to9 11">
        <a:dk1>
          <a:srgbClr val="000000"/>
        </a:dk1>
        <a:lt1>
          <a:srgbClr val="FFFFFF"/>
        </a:lt1>
        <a:dk2>
          <a:srgbClr val="990000"/>
        </a:dk2>
        <a:lt2>
          <a:srgbClr val="808080"/>
        </a:lt2>
        <a:accent1>
          <a:srgbClr val="BBE0E3"/>
        </a:accent1>
        <a:accent2>
          <a:srgbClr val="990000"/>
        </a:accent2>
        <a:accent3>
          <a:srgbClr val="FFFFFF"/>
        </a:accent3>
        <a:accent4>
          <a:srgbClr val="000000"/>
        </a:accent4>
        <a:accent5>
          <a:srgbClr val="DAEDEF"/>
        </a:accent5>
        <a:accent6>
          <a:srgbClr val="8A0000"/>
        </a:accent6>
        <a:hlink>
          <a:srgbClr val="99CCFF"/>
        </a:hlink>
        <a:folHlink>
          <a:srgbClr val="006699"/>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_default">
  <a:themeElements>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chemeClr val="bg1">
              <a:lumMod val="50000"/>
            </a:schemeClr>
          </a:solidFill>
          <a:prstDash val="solid"/>
          <a:round/>
          <a:headEnd type="stealth" w="med" len="med"/>
          <a:tailEnd type="oval"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pDef>
    <a:lnDef>
      <a:spPr bwMode="auto">
        <a:noFill/>
        <a:ln w="28575" cap="flat" cmpd="sng" algn="ctr">
          <a:solidFill>
            <a:schemeClr val="bg1">
              <a:lumMod val="65000"/>
            </a:schemeClr>
          </a:solidFill>
          <a:prstDash val="solid"/>
          <a:round/>
          <a:headEnd type="none" w="med" len="med"/>
          <a:tailEnd type="none" w="med" len="med"/>
        </a:ln>
        <a:effectLst/>
      </a:spPr>
      <a:bodyPr/>
      <a:lstStyle/>
    </a:lnDef>
    <a:txDef>
      <a:spPr>
        <a:noFill/>
      </a:spPr>
      <a:bodyPr wrap="square" lIns="36000" rIns="36000" rtlCol="0">
        <a:spAutoFit/>
      </a:bodyPr>
      <a:lstStyle>
        <a:defPPr>
          <a:buNone/>
          <a:defRPr dirty="0"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16比9PPT模板</Template>
  <TotalTime>35374</TotalTime>
  <Words>522</Words>
  <Application>Microsoft Office PowerPoint</Application>
  <PresentationFormat>Custom</PresentationFormat>
  <Paragraphs>59</Paragraphs>
  <Slides>6</Slides>
  <Notes>1</Notes>
  <HiddenSlides>0</HiddenSlides>
  <MMClips>0</MMClips>
  <ScaleCrop>false</ScaleCrop>
  <HeadingPairs>
    <vt:vector size="4" baseType="variant">
      <vt:variant>
        <vt:lpstr>Theme</vt:lpstr>
      </vt:variant>
      <vt:variant>
        <vt:i4>10</vt:i4>
      </vt:variant>
      <vt:variant>
        <vt:lpstr>Slide Titles</vt:lpstr>
      </vt:variant>
      <vt:variant>
        <vt:i4>6</vt:i4>
      </vt:variant>
    </vt:vector>
  </HeadingPairs>
  <TitlesOfParts>
    <vt:vector size="16" baseType="lpstr">
      <vt:lpstr>华为VI主题16x9</vt:lpstr>
      <vt:lpstr>1_default</vt:lpstr>
      <vt:lpstr>4_default</vt:lpstr>
      <vt:lpstr>9_主题1</vt:lpstr>
      <vt:lpstr>10_主题1</vt:lpstr>
      <vt:lpstr>11_主题1</vt:lpstr>
      <vt:lpstr>5_CELAB 16to9</vt:lpstr>
      <vt:lpstr>2_default</vt:lpstr>
      <vt:lpstr>1_华为VI主题16x9</vt:lpstr>
      <vt:lpstr>6_CELAB 16to9</vt:lpstr>
      <vt:lpstr>Key research activities for the 5G architecture</vt:lpstr>
      <vt:lpstr>Question 1: What are the architecture design principles and building blocks you are working on for 5G era?</vt:lpstr>
      <vt:lpstr>Question 1: What are the architecture design principles and building blocks you are working on for 5G era?</vt:lpstr>
      <vt:lpstr>Question 2: What are the implementation aspects for the above principles and building blocks?</vt:lpstr>
      <vt:lpstr>What is the standardization roadmap?</vt:lpstr>
      <vt:lpstr>Slide 6</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Sergio Beker</dc:creator>
  <cp:lastModifiedBy>Alex Kaloxylos</cp:lastModifiedBy>
  <cp:revision>2283</cp:revision>
  <dcterms:created xsi:type="dcterms:W3CDTF">2009-12-22T06:27:04Z</dcterms:created>
  <dcterms:modified xsi:type="dcterms:W3CDTF">2016-06-26T14:29:12Z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(10)v1rIoMI3JaBr3vpmcNXjLPwkexJY2CzyCzeZV2Sw/OtliO+7tQPRwHRAyIvnnUA0TM8A/9fP_x000d_ qyb4775rbYNe5mpv/7HaY/2TJp70y4mO4obJdows1fWtk8Ei51SDBMq1cEZ2VNlxYIaUGMWv_x000d_ pcgp8FqI16XLPdIrWTHaf7EfeP3gSuuxVF8Rn+fu8aBG0V19NV4HO9DLliUkoREMd946jjVe_x000d_ 7F03hQYaun2aUfVhI3</vt:lpwstr>
  </property>
  <property fmtid="{D5CDD505-2E9C-101B-9397-08002B2CF9AE}" pid="3" name="_ms_pID_7253431">
    <vt:lpwstr>m2VsEBbDzX6PT5Ii3GSb0vuuyA6tE/5D0Uf8gA4QlJE9wsXGJCIaef_x000d_ hcQ/Zsg03C1fs8Ktcxnk9z4xn7g3Y7/tcbUGwhZXgIe7bMw3kdxRSc9qNsiFc5f4aWOdvUBq_x000d_ nB+WdICA6VzXGTYbPL7YfQCoopMCUNicsgxLd1kfoeuabqlPcbC2K/avKoc1RUjY8KSCIXgD_x000d_ +Tkngy2l4afM39/7SaSWslEdNafkaIAzMRM0</vt:lpwstr>
  </property>
  <property fmtid="{D5CDD505-2E9C-101B-9397-08002B2CF9AE}" pid="4" name="_ms_pID_7253432">
    <vt:lpwstr>eLXUw5iBIrcb6b7TWOTPJLROB3rbOp09zLYZ_x000d_ GZePGmflpL7qBVS6doZ/+/2Wg2fu8SUL6Md1eBORV9lmfW4DEdM9WowgqhAvEFCS1wXTF5CJ_x000d_ VEXWzo+KUNJn+CYjF6zZJxAd7MfoErUY1lti0jma8LtTTS5WXdzhf75Pko+MyecHWs+SE3y0_x000d_ SQLW4NFMBFj2+S7F9I3B66R86z4ao6mewQrHqRe3bXcacjUCzyNkJT</vt:lpwstr>
  </property>
  <property fmtid="{D5CDD505-2E9C-101B-9397-08002B2CF9AE}" pid="5" name="_ms_pID_7253433">
    <vt:lpwstr>RLbTevdaYR3mGOvxBK_x000d_ eLqGpPmHlQyxorPDp/bWtFv7lQrKqTAxUwLkrAeVPaRYryAcIlsqdJLthiKXBTUv8USi54zR_x000d_ PeVV44j06UHpSMYAW0ZduB1zPhHJS2+mZckInUOm4EZhOGPjmkPZ3Rg9s1d/7jFuVRZmMMjN_x000d_ WgMGXFQp6CKDkerpHvdo6aL54zA2tjqsRsND8egw8zgE+O5uM/JC1Rgor4f2JuIOmWoonZeQ</vt:lpwstr>
  </property>
  <property fmtid="{D5CDD505-2E9C-101B-9397-08002B2CF9AE}" pid="6" name="_ms_pID_7253434">
    <vt:lpwstr>_x000d_ v/7vpeammcwR0OAzBzQZcfxN4p5ZFYfiL5qqfjSWXUINTfs+whZpzgZ0JY/Ugj/C5ZQL3Gfs_x000d_ rNSPH8JK6e2q1gFYNzqHvA8GAjVV7yCy/Ozn5+BV3/lfGxjk8HXmWcXm0lY12+WKv8HHpns+_x000d_ gjpPKS6JdPPMNdiVrhQTPqa4KgW0o7l5u2HCBZ+FdioUSiJ+C5jCrBSqTb1pgs9re5uAnBX7_x000d_ oe8K80Q/IwOHNCac</vt:lpwstr>
  </property>
  <property fmtid="{D5CDD505-2E9C-101B-9397-08002B2CF9AE}" pid="7" name="_ms_pID_7253435">
    <vt:lpwstr>ndhrvMZKqDB/wlk4oyrsjvNsGV4kbJSiyzp9y9ZZw6c4qA3fAUOx9+cv_x000d_ GLsw2waodhQwQRoZBjBWKZAvZKRcLYlRn8cgd2TY8tJGoNgtUfEncLCamS6xwMvDxV0mYmzZ_x000d_ zIBRHCCnLynltunh54TCJ4eLbc3//skCmsDo9426mCMdsBGI7iWGpLl6eL44LEGLiruIxJ1H_x000d_ ZucYGUniD+63hJ+4J8JjYiLP5xU67z2TVH</vt:lpwstr>
  </property>
  <property fmtid="{D5CDD505-2E9C-101B-9397-08002B2CF9AE}" pid="8" name="_ms_pID_7253436">
    <vt:lpwstr>emCEQQdG6u4GEmsruMvf1arj76e4DIbmgXwHI9_x000d_ B4DXlEyD0vJY+9J3ImOFdYiA0XWMpEFBfbBY7k8J6meq5QZV29/E6yp/wioyVMkCHD6z1Faq_x000d_ Wd1GKW9FMAqPsqxmV9e0jkYR47HMmHQaRB8pjkHye43INiQpVBSQ/aM39HLE0xbXC86x0Wdj_x000d_ tbomdk8706LmcKhWYPz27S0+BBUo+prlDzJ7gdW56LnUP8yLEyrV</vt:lpwstr>
  </property>
  <property fmtid="{D5CDD505-2E9C-101B-9397-08002B2CF9AE}" pid="9" name="_ms_pID_7253437">
    <vt:lpwstr>J6xaD/6PGnurNFLUQVnQ_x000d_ iUe7Hmx7S9uBQ77H797I98u49UxH1/1SGB4PWsA1GfcKHU1kv2NAUj4mo6RQGgdv8vFenSNB_x000d_ oXzwBlGnYBs+Bwo8IHIF0X1sXiOfcZ6sYD70Zc+dQHqLk5U09dD1UTZzhFm2Cgx+jWtUy/Pp_x000d_ QoRUgr4NosHlgeKzPmm+BDJxlQxz4BPmv+3hF/mPU1MMBiNRm6ptIgQWAw67wPtpYfAl5G</vt:lpwstr>
  </property>
  <property fmtid="{D5CDD505-2E9C-101B-9397-08002B2CF9AE}" pid="10" name="_ms_pID_7253438">
    <vt:lpwstr>HU_x000d_ GyGL6cMO48tttD5T8qr+dBEUpf/sFgDRnoYM2/Jp4abagMQU26oI8+UPpkGoRBgsvgt3SY6J_x000d_ 41NtbXcE3ltybLNVwc42O1JSgS7CksAI86cMzUUVwAbqLFrE+VXnYPikqTokdAFh8Fq3IfrA_x000d_ TnIfbfckjslqr37a0fqTY/Z1hw05f0pfmbfv1PahHMwhOyWvzXCCV+LizodzS9Lz3lk1STKg_x000d_ mTEDf0sbgEHEvn</vt:lpwstr>
  </property>
  <property fmtid="{D5CDD505-2E9C-101B-9397-08002B2CF9AE}" pid="11" name="_ms_pID_7253439">
    <vt:lpwstr>zoNm0RO9lCIBBptws7csDKhTZ9KdSWIEgNS68MGv3/BguYD4ztaPBeUH50_x000d_ Z9CeB8JBmRee7OZq</vt:lpwstr>
  </property>
  <property fmtid="{D5CDD505-2E9C-101B-9397-08002B2CF9AE}" pid="12" name="_new_ms_pID_72543">
    <vt:lpwstr>(3)nLkQKyGZBClTmB1dbIEILboEEfamN76yS6jXr3Tj9ZeA37kvm6khk6FEGm/Z7Ziv7TCzAQVx_x000d_
Hq5FpkxGmk5uUfD5iu6CvB7FBcAb01/+4fXuDp1dPL8ELqDbViI05d8kjZqTbU3wONkKI7p+_x000d_
b+W0Sxj+6+atokYcrMpAMQ+/UyR6eKEC8gHjAV658q+z1aGelx1ZkSyiFII3JWGd2IjHG8ea_x000d_
ONS6Hh6J05HZaSD7N2</vt:lpwstr>
  </property>
  <property fmtid="{D5CDD505-2E9C-101B-9397-08002B2CF9AE}" pid="13" name="_new_ms_pID_725431">
    <vt:lpwstr>KCOhVHrhrUCXHbz1FB7GLM7YmyWblesngQc1WcGNUcixJ+WV5L4l24_x000d_
afIPjpYHd2WweqcK+LryjHfP++DQmi3bCx9+SnQXWwj6nT3to2J405Z2aWgg82lyf5s9yXDh_x000d_
+U2QBmq8yiOOUR4llLG16589orenK8J5EVvII8M2CaNfSCQhY76Zl5/vvOyubiR7mJDMdx4L_x000d_
b+uJq+ttVX9JJXHia+1Oei7Ej1yi+634r/iF</vt:lpwstr>
  </property>
  <property fmtid="{D5CDD505-2E9C-101B-9397-08002B2CF9AE}" pid="14" name="_new_ms_pID_725432">
    <vt:lpwstr>Pw==</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1466951288</vt:lpwstr>
  </property>
</Properties>
</file>